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4" autoAdjust="0"/>
    <p:restoredTop sz="94660"/>
  </p:normalViewPr>
  <p:slideViewPr>
    <p:cSldViewPr>
      <p:cViewPr varScale="1">
        <p:scale>
          <a:sx n="98" d="100"/>
          <a:sy n="98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3D48D7-CDF0-49CA-8759-F1C962A38C3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DA848B-D9EA-4221-B0A5-B62C24552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48D7-CDF0-49CA-8759-F1C962A38C3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DA848B-D9EA-4221-B0A5-B62C24552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48D7-CDF0-49CA-8759-F1C962A38C3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DA848B-D9EA-4221-B0A5-B62C24552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48D7-CDF0-49CA-8759-F1C962A38C3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DA848B-D9EA-4221-B0A5-B62C245529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48D7-CDF0-49CA-8759-F1C962A38C3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DA848B-D9EA-4221-B0A5-B62C245529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48D7-CDF0-49CA-8759-F1C962A38C3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DA848B-D9EA-4221-B0A5-B62C245529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48D7-CDF0-49CA-8759-F1C962A38C3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DA848B-D9EA-4221-B0A5-B62C24552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48D7-CDF0-49CA-8759-F1C962A38C3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DA848B-D9EA-4221-B0A5-B62C245529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D48D7-CDF0-49CA-8759-F1C962A38C3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DA848B-D9EA-4221-B0A5-B62C24552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3D48D7-CDF0-49CA-8759-F1C962A38C3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DA848B-D9EA-4221-B0A5-B62C24552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3D48D7-CDF0-49CA-8759-F1C962A38C3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DA848B-D9EA-4221-B0A5-B62C245529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3D48D7-CDF0-49CA-8759-F1C962A38C3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DA848B-D9EA-4221-B0A5-B62C24552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beda1945.su/frontovik/62021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/>
              <a:t> Боевой путь 6-ой гвардейской Краснознаменной </a:t>
            </a:r>
            <a:r>
              <a:rPr lang="ru-RU" sz="4000" b="0" dirty="0" err="1" smtClean="0"/>
              <a:t>Сивашской</a:t>
            </a:r>
            <a:r>
              <a:rPr lang="ru-RU" sz="4000" b="0" dirty="0" smtClean="0"/>
              <a:t> танковой бригады в годы Великой Отечественной войны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Подготовил: Корнев Артем, </a:t>
            </a:r>
          </a:p>
          <a:p>
            <a:r>
              <a:rPr lang="ru-RU" sz="1800" dirty="0" smtClean="0"/>
              <a:t>ученик 11 класса МБОУ «Школа №67».</a:t>
            </a:r>
          </a:p>
          <a:p>
            <a:r>
              <a:rPr lang="ru-RU" sz="1800" dirty="0" smtClean="0"/>
              <a:t>Научный руководитель: </a:t>
            </a:r>
            <a:r>
              <a:rPr lang="ru-RU" sz="1800" dirty="0" smtClean="0"/>
              <a:t>Рябова Т.В.</a:t>
            </a:r>
            <a:endParaRPr lang="ru-RU" sz="1800" dirty="0"/>
          </a:p>
        </p:txBody>
      </p:sp>
      <p:pic>
        <p:nvPicPr>
          <p:cNvPr id="4098" name="Picture 2" descr="C:\Users\IDukova\Downloads\WhatsApp Image 2020-05-13 at 11.48.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3357586" cy="3238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441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«Если у человека нет матери, нет отца, но есть Родина - он ещё не сирота. Всё проходит: любовь, горечь утрат, даже боль от ран проходит, но никогда - </a:t>
            </a:r>
            <a:r>
              <a:rPr lang="ru-RU" dirty="0" err="1" smtClean="0"/>
              <a:t>никогда</a:t>
            </a:r>
            <a:r>
              <a:rPr lang="ru-RU" dirty="0" smtClean="0"/>
              <a:t> не проходит и не гаснет тоска по Родине...».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321471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r>
              <a:rPr lang="ru-RU" sz="4000" dirty="0" smtClean="0"/>
              <a:t>Использованные источники</a:t>
            </a:r>
            <a:br>
              <a:rPr lang="ru-RU" sz="4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Интернет </a:t>
            </a:r>
            <a:r>
              <a:rPr lang="ru-RU" sz="1600" dirty="0" smtClean="0"/>
              <a:t>сайт «Мемориал» - </a:t>
            </a:r>
            <a:r>
              <a:rPr lang="ru-RU" sz="1600" dirty="0" err="1" smtClean="0"/>
              <a:t>mod.gov.kz</a:t>
            </a:r>
            <a:r>
              <a:rPr lang="ru-RU" sz="1600" dirty="0" smtClean="0"/>
              <a:t>/</a:t>
            </a:r>
            <a:r>
              <a:rPr lang="ru-RU" sz="1600" dirty="0" err="1" smtClean="0"/>
              <a:t>memorial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hlinkClick r:id="rId2"/>
              </a:rPr>
              <a:t>http</a:t>
            </a:r>
            <a:r>
              <a:rPr lang="ru-RU" sz="1600" dirty="0" smtClean="0">
                <a:hlinkClick r:id="rId2"/>
              </a:rPr>
              <a:t>://</a:t>
            </a:r>
            <a:r>
              <a:rPr lang="ru-RU" sz="1600" dirty="0" smtClean="0">
                <a:hlinkClick r:id="rId2"/>
              </a:rPr>
              <a:t>www.pobeda1945.su/frontovik/62021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 </a:t>
            </a:r>
            <a:r>
              <a:rPr lang="ru-RU" sz="1600" dirty="0" smtClean="0"/>
              <a:t>войне и не только; Сороковые роковые // </a:t>
            </a:r>
            <a:r>
              <a:rPr lang="ru-RU" sz="1600" dirty="0" err="1" smtClean="0"/>
              <a:t>Библиогид</a:t>
            </a:r>
            <a:r>
              <a:rPr lang="ru-RU" sz="1600" dirty="0" smtClean="0"/>
              <a:t>: Сайт рекомендательной библиографии РГДБ. [Электронный ресурс]. URL: http://bibliogid.ru/krug-chteniya/obzory/2184-sorokovye-rokovye; http://</a:t>
            </a:r>
            <a:r>
              <a:rPr lang="ru-RU" sz="1600" dirty="0" smtClean="0"/>
              <a:t>bibliogid.ru/novye-knigi/kontekst/2203-o-vojne-i-ne-tolko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smtClean="0">
                <a:latin typeface="Consolas" pitchFamily="49" charset="0"/>
                <a:cs typeface="Consolas" pitchFamily="49" charset="0"/>
              </a:rPr>
              <a:t>Целью</a:t>
            </a:r>
            <a:r>
              <a:rPr lang="ru-RU" smtClean="0">
                <a:latin typeface="Consolas" pitchFamily="49" charset="0"/>
                <a:cs typeface="Consolas" pitchFamily="49" charset="0"/>
              </a:rPr>
              <a:t> моей исследовательской работы является: формирование патриотических и гражданских качеств личности у подрастающего поколения через распространение знаний о боевом пути 6-ой танковой бригады в геоинформационной системе.</a:t>
            </a:r>
          </a:p>
          <a:p>
            <a:r>
              <a:rPr lang="ru-RU" i="1" smtClean="0">
                <a:latin typeface="Consolas" pitchFamily="49" charset="0"/>
                <a:cs typeface="Consolas" pitchFamily="49" charset="0"/>
              </a:rPr>
              <a:t>Задачами</a:t>
            </a:r>
            <a:r>
              <a:rPr lang="ru-RU" smtClean="0"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моей исследовательской работы были: изучить историческую литературу по данному вопросу,  воссоздать маршрут 6-ой гвардейской Краснознаменной </a:t>
            </a:r>
            <a:r>
              <a:rPr lang="ru-RU" dirty="0" err="1" smtClean="0">
                <a:latin typeface="Consolas" pitchFamily="49" charset="0"/>
                <a:cs typeface="Consolas" pitchFamily="49" charset="0"/>
              </a:rPr>
              <a:t>Сивашской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 танковой бригады в годы Великой Отечественной войны, а также разместить маршрут бригады на карте в специальной программе ГИС РО и ознакомить учеников школы с боевыми подвигами 6-ой гвардейской Краснознаменной </a:t>
            </a:r>
            <a:r>
              <a:rPr lang="ru-RU" dirty="0" err="1" smtClean="0">
                <a:latin typeface="Consolas" pitchFamily="49" charset="0"/>
                <a:cs typeface="Consolas" pitchFamily="49" charset="0"/>
              </a:rPr>
              <a:t>Сивашской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 танковой бригады в годы Великой Отечественной войны.</a:t>
            </a:r>
          </a:p>
          <a:p>
            <a:r>
              <a:rPr lang="ru-RU" i="1" dirty="0" smtClean="0">
                <a:latin typeface="Consolas" pitchFamily="49" charset="0"/>
                <a:cs typeface="Consolas" pitchFamily="49" charset="0"/>
              </a:rPr>
              <a:t>Объектом исследования 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данного проекта является система </a:t>
            </a:r>
            <a:r>
              <a:rPr lang="ru-RU" dirty="0" err="1" smtClean="0">
                <a:latin typeface="Consolas" pitchFamily="49" charset="0"/>
                <a:cs typeface="Consolas" pitchFamily="49" charset="0"/>
              </a:rPr>
              <a:t>геоинформационных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 данных, которая используется для выделения важнейших точек мира и их подробного описания.</a:t>
            </a:r>
          </a:p>
          <a:p>
            <a:r>
              <a:rPr lang="ru-RU" i="1" dirty="0" smtClean="0">
                <a:latin typeface="Consolas" pitchFamily="49" charset="0"/>
                <a:cs typeface="Consolas" pitchFamily="49" charset="0"/>
              </a:rPr>
              <a:t>Практическая значимость: 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материалы данной работы могут быть использованы на уроках истории и краеведения в школе.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6-я гвардейская Краснознаменная </a:t>
            </a:r>
            <a:r>
              <a:rPr lang="ru-RU" dirty="0" err="1" smtClean="0">
                <a:latin typeface="Consolas" pitchFamily="49" charset="0"/>
                <a:cs typeface="Consolas" pitchFamily="49" charset="0"/>
              </a:rPr>
              <a:t>Сивашская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 танковая бригада в годы Великой Отечественной войны прошла недолгий, но славный боевой путь. Она была сформирована в Костерево (под Владимиром) 1 сентября 1941 г. как 1-я отдельная танковая бригада на базе остатков 32-й танковой дивизии 4-го механизированного корпуса Юго-Западного фронта. 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3000396"/>
          </a:xfrm>
        </p:spPr>
        <p:txBody>
          <a:bodyPr/>
          <a:lstStyle/>
          <a:p>
            <a:r>
              <a:rPr lang="ru-RU" dirty="0" smtClean="0"/>
              <a:t>16 мая 1944 г. 6 отдельная гвардейская танковая </a:t>
            </a:r>
            <a:r>
              <a:rPr lang="ru-RU" dirty="0" err="1" smtClean="0"/>
              <a:t>Сивашская</a:t>
            </a:r>
            <a:r>
              <a:rPr lang="ru-RU" dirty="0" smtClean="0"/>
              <a:t> Краснознаменная ордена Красного знамени бригада выведена в Резерв Ставки ВГК в Тульский ТВЛ. Приказом Заместителя НКО № 0041сс от 28.08.1944 г. переформирована в гвардейское Сивашское танковое училище.</a:t>
            </a:r>
            <a:endParaRPr lang="ru-RU" dirty="0"/>
          </a:p>
        </p:txBody>
      </p:sp>
      <p:pic>
        <p:nvPicPr>
          <p:cNvPr id="1026" name="Picture 2" descr="C:\Users\IDukova\Desktop\п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00438"/>
            <a:ext cx="4214810" cy="316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карты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Для создания обоих слоев сначала была создана отдельная таблица. Для городов была создана таблица с пространственным типом «множество областей», чтобы показать примерную территорию боевого сражения. Создание таблицы проходит следующим образом: в левом верхнем углу нажимаем кнопку «Главное меню», затем выбираем «Управление таблицами» и нажимаем кнопку «Создать таблицу».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96153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3933056"/>
            <a:ext cx="9144000" cy="2924944"/>
          </a:xfrm>
        </p:spPr>
        <p:txBody>
          <a:bodyPr/>
          <a:lstStyle/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После создания таблицы я добавил три поля к таблице, а именно Города (тип: текст), Фото (тип: изображение) и Дата сражения (тип: текст). Чтобы создать поле к таблице, нужно выбрать таблицу, открыть её меню и нажать «Управление полями», затем «Добавить поле» и выбрать нужные нам характеристики.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722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71800" cy="38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4149080"/>
            <a:ext cx="9144000" cy="2708920"/>
          </a:xfrm>
        </p:spPr>
        <p:txBody>
          <a:bodyPr/>
          <a:lstStyle/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В дальнейшем создалась карточка для каждого города и в нее были внесены данные о каждом из них. Для создания карточки нам нужно в главном меню выбрать раздел «Тематические слои», затем выбрать нужную таблицу, нажать кнопку «Меню», затем «Добавить объект». Внеся данные в заранее созданные поля, нажимаем кнопку «Сохранить».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596337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0826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63589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0" y="3356993"/>
            <a:ext cx="9144000" cy="350100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Consolas" pitchFamily="49" charset="0"/>
                <a:cs typeface="Consolas" pitchFamily="49" charset="0"/>
              </a:rPr>
              <a:t>После того, как все карточки были созданы и заполнены, я начал добавлять геометрию, т.е. наносить слои на карту. Создание геометрии проходит следующим образом: мы выбираем нужную нам карточку и нажимаем кнопку «Добавить геометрию» и выбираем нужную нам область. После этого правой кнопкой мыши нажимаем на нашу область и нажимаем «Сохранить».</a:t>
            </a:r>
            <a:r>
              <a:rPr lang="ru-RU" dirty="0" smtClean="0"/>
              <a:t>   Создание маршрута проходило точно так же, только таблица имела пространственный тип «Линия», и соответственно при создании геометрии у нас будет не область, а линия.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результате проделанной работы были получены следующие </a:t>
            </a:r>
            <a:r>
              <a:rPr lang="ru-RU" sz="2800" dirty="0" smtClean="0"/>
              <a:t>результаты: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Открытие парты героя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7158" y="1444294"/>
            <a:ext cx="4286280" cy="51279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300" dirty="0" smtClean="0"/>
              <a:t> </a:t>
            </a:r>
            <a:r>
              <a:rPr lang="ru-RU" sz="7200" b="1" dirty="0" smtClean="0"/>
              <a:t>воссоздан маршрут 6-ой гвардейской Краснознаменной </a:t>
            </a:r>
            <a:r>
              <a:rPr lang="ru-RU" sz="7200" b="1" dirty="0" err="1" smtClean="0"/>
              <a:t>Сивашской</a:t>
            </a:r>
            <a:r>
              <a:rPr lang="ru-RU" sz="7200" b="1" dirty="0" smtClean="0"/>
              <a:t> танковой бригады в годы Великой Отечественной войны;</a:t>
            </a:r>
          </a:p>
          <a:p>
            <a:r>
              <a:rPr lang="ru-RU" sz="7200" b="1" dirty="0" smtClean="0"/>
              <a:t>переложен  маршрут 6-ой гвардейская Краснознаменная </a:t>
            </a:r>
            <a:r>
              <a:rPr lang="ru-RU" sz="7200" b="1" dirty="0" err="1" smtClean="0"/>
              <a:t>Сивашская</a:t>
            </a:r>
            <a:r>
              <a:rPr lang="ru-RU" sz="7200" b="1" dirty="0" smtClean="0"/>
              <a:t> танковая бригада в годы Великой Отечественной войны в </a:t>
            </a:r>
            <a:r>
              <a:rPr lang="ru-RU" sz="7200" b="1" dirty="0" err="1" smtClean="0"/>
              <a:t>геоинформационной</a:t>
            </a:r>
            <a:r>
              <a:rPr lang="ru-RU" sz="7200" b="1" dirty="0" smtClean="0"/>
              <a:t> системе;</a:t>
            </a:r>
          </a:p>
          <a:p>
            <a:r>
              <a:rPr lang="ru-RU" sz="7200" b="1" dirty="0" smtClean="0"/>
              <a:t>проведены уроки мужества посвященный 6-ой гвардейской Краснознаменной </a:t>
            </a:r>
            <a:r>
              <a:rPr lang="ru-RU" sz="7200" b="1" dirty="0" err="1" smtClean="0"/>
              <a:t>Сивашской</a:t>
            </a:r>
            <a:r>
              <a:rPr lang="ru-RU" sz="7200" b="1" dirty="0" smtClean="0"/>
              <a:t> танковой бригаде боевой путь которой смогли увидеть в специальной программе ГИС РО;</a:t>
            </a:r>
          </a:p>
          <a:p>
            <a:r>
              <a:rPr lang="ru-RU" sz="7200" b="1" dirty="0" smtClean="0"/>
              <a:t>своими наработками я поделился с активом школьного музея. </a:t>
            </a:r>
          </a:p>
          <a:p>
            <a:pPr>
              <a:buNone/>
            </a:pPr>
            <a:r>
              <a:rPr lang="ru-RU" sz="7200" b="1" dirty="0" smtClean="0"/>
              <a:t> </a:t>
            </a:r>
          </a:p>
          <a:p>
            <a:endParaRPr lang="ru-RU" sz="4300" dirty="0"/>
          </a:p>
        </p:txBody>
      </p:sp>
      <p:pic>
        <p:nvPicPr>
          <p:cNvPr id="2050" name="Picture 2" descr="C:\Users\IDukova\Desktop\парта геро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89984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</TotalTime>
  <Words>646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Боевой путь 6-ой гвардейской Краснознаменной Сивашской танковой бригады в годы Великой Отечественной войны.</vt:lpstr>
      <vt:lpstr>Введение</vt:lpstr>
      <vt:lpstr>Историческая справка</vt:lpstr>
      <vt:lpstr>Слайд 4</vt:lpstr>
      <vt:lpstr>Создание карты</vt:lpstr>
      <vt:lpstr>Слайд 6</vt:lpstr>
      <vt:lpstr>Слайд 7</vt:lpstr>
      <vt:lpstr>Слайд 8</vt:lpstr>
      <vt:lpstr>В результате проделанной работы были получены следующие результаты:</vt:lpstr>
      <vt:lpstr>«Если у человека нет матери, нет отца, но есть Родина - он ещё не сирота. Всё проходит: любовь, горечь утрат, даже боль от ран проходит, но никогда - никогда не проходит и не гаснет тоска по Родине...». </vt:lpstr>
      <vt:lpstr> Использованные источники  Интернет сайт «Мемориал» - mod.gov.kz/memorial http://www.pobeda1945.su/frontovik/62021 О войне и не только; Сороковые роковые // Библиогид: Сайт рекомендательной библиографии РГДБ. [Электронный ресурс]. URL: http://bibliogid.ru/krug-chteniya/obzory/2184-sorokovye-rokovye; http://bibliogid.ru/novye-knigi/kontekst/2203-o-vojne-i-ne-tolko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Боевой путь 6-ой гвардейской Краснознаменной Сивашской танковой бригады в годы Великой Отечественной войны.</dc:title>
  <dc:creator>Пользователь</dc:creator>
  <cp:lastModifiedBy>IDukova</cp:lastModifiedBy>
  <cp:revision>7</cp:revision>
  <dcterms:created xsi:type="dcterms:W3CDTF">2020-05-12T13:56:43Z</dcterms:created>
  <dcterms:modified xsi:type="dcterms:W3CDTF">2020-05-13T08:51:16Z</dcterms:modified>
</cp:coreProperties>
</file>