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27325-2A15-4740-8E45-22926DD0D7B6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DAF02-2A1A-4D68-9260-8115ED6FFA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3E1B913-AEA0-4598-913B-65B34B261E02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B29F8A-62E7-43F1-AA9A-0515F1B7D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Учебные сборы-2020 в МБОУ </a:t>
            </a:r>
            <a:r>
              <a:rPr lang="ru-RU" smtClean="0"/>
              <a:t>«Школа №67»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Теоретическая часть</a:t>
            </a:r>
          </a:p>
          <a:p>
            <a:r>
              <a:rPr lang="ru-RU" dirty="0" smtClean="0"/>
              <a:t>1 – 3</a:t>
            </a:r>
          </a:p>
          <a:p>
            <a:r>
              <a:rPr lang="ru-RU" dirty="0" smtClean="0"/>
              <a:t>июня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Военно-медицинская подготовка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Темами, определёнными программой сборов были: правила оказания первой медицинской помощи при ожогах, острых отравлениях и обморожениях. </a:t>
            </a:r>
          </a:p>
          <a:p>
            <a:r>
              <a:rPr lang="ru-RU" sz="1800" dirty="0" smtClean="0"/>
              <a:t>При изучении данной темы использовались  и знания, накопленные по этой теме в процессе изучения материала предыдущих лет обучения и опыт практической деятельности в рамках военно-спортивных соревнований.</a:t>
            </a:r>
            <a:endParaRPr lang="ru-RU" sz="1800" dirty="0"/>
          </a:p>
        </p:txBody>
      </p:sp>
      <p:pic>
        <p:nvPicPr>
          <p:cNvPr id="5" name="Содержимое 4" descr="lhnFC8HA5U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5050" y="1282700"/>
            <a:ext cx="5111750" cy="443231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00200" y="1714488"/>
            <a:ext cx="7086600" cy="723912"/>
          </a:xfrm>
        </p:spPr>
        <p:txBody>
          <a:bodyPr/>
          <a:lstStyle/>
          <a:p>
            <a:pPr algn="ctr"/>
            <a:r>
              <a:rPr lang="ru-RU" sz="2400" dirty="0" smtClean="0"/>
              <a:t>Заключение</a:t>
            </a:r>
            <a:endParaRPr lang="ru-RU" sz="24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306435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Первая часть учебных сборов пройдена. 17 курсантов школы успешно в целом освоили теоретический курс программы по всем предметам подготовки. Как и всегда, здесь есть ребята, увлечённые военной тематикой, а потому и более успешные. Хочется их отметить – </a:t>
            </a:r>
            <a:r>
              <a:rPr lang="ru-RU" sz="1800" dirty="0" err="1" smtClean="0"/>
              <a:t>Амерханян</a:t>
            </a:r>
            <a:r>
              <a:rPr lang="ru-RU" sz="1800" dirty="0" smtClean="0"/>
              <a:t> Аркадий, </a:t>
            </a:r>
            <a:r>
              <a:rPr lang="ru-RU" sz="1800" dirty="0" err="1" smtClean="0"/>
              <a:t>Елатонцев</a:t>
            </a:r>
            <a:r>
              <a:rPr lang="ru-RU" sz="1800" dirty="0" smtClean="0"/>
              <a:t> Артём, </a:t>
            </a:r>
            <a:r>
              <a:rPr lang="ru-RU" sz="1800" dirty="0" err="1" smtClean="0"/>
              <a:t>Павлюк</a:t>
            </a:r>
            <a:r>
              <a:rPr lang="ru-RU" sz="1800" dirty="0" smtClean="0"/>
              <a:t> Владислав и </a:t>
            </a:r>
            <a:r>
              <a:rPr lang="ru-RU" sz="1800" dirty="0" err="1" smtClean="0"/>
              <a:t>Литвишков</a:t>
            </a:r>
            <a:r>
              <a:rPr lang="ru-RU" sz="1800" dirty="0" smtClean="0"/>
              <a:t> Богдан. </a:t>
            </a:r>
          </a:p>
          <a:p>
            <a:r>
              <a:rPr lang="ru-RU" sz="1800" dirty="0" smtClean="0"/>
              <a:t>Часть пути пройдена… Не за горами август и второй (практический ) этап сборов со сдачей нормативов. И хочется пожелать нашим курсантам успешно пройти и его!</a:t>
            </a:r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Вступление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Согласно Программе предмета  «Основы безопасности жизнедеятельности» курс 10 класса завершается 35-ти часовыми учебными сборами по ОВС.</a:t>
            </a:r>
          </a:p>
          <a:p>
            <a:r>
              <a:rPr lang="ru-RU" dirty="0" smtClean="0"/>
              <a:t>В этом учебном году эти сборы проходят по- особому в связи с эпидемиологической обстановкой – в два этапа : теоретический (1-3 июня) и практический (29 и 31 августа)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учебных сборов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нашей школе в период с 1 по 3 июня 2020 года 17 юношей 10 классов впервые теоретически проходили программу учебных сборов  в удалённом режиме с использованием ИКТ. </a:t>
            </a:r>
          </a:p>
          <a:p>
            <a:r>
              <a:rPr lang="ru-RU" dirty="0" smtClean="0"/>
              <a:t>Юноши, согласно программе сборов и расписанию занятий в течение 3-х учебных дней полностью выполнили  теоретическую часть программы, состоящей из 21учебного часа и успешно справились с нею.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Тактическая подготовка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28596" y="1571612"/>
            <a:ext cx="3008313" cy="3476636"/>
          </a:xfrm>
        </p:spPr>
        <p:txBody>
          <a:bodyPr>
            <a:noAutofit/>
          </a:bodyPr>
          <a:lstStyle/>
          <a:p>
            <a:r>
              <a:rPr lang="ru-RU" sz="1800" dirty="0" smtClean="0"/>
              <a:t>В ходе тактической полготовки курсантами были изучены основы общевойскового боя, основные приёмы и способы действий солдата в бою, последовательность инженерного оборудования одиночного окопа , обязанностей солдата в бою , рассмотрены вопросы ориентирования на местности. Курсанты с интересом изучали вопросы тактики  с помощью ИКТ, а по окончании изучения успешно написали </a:t>
            </a:r>
            <a:r>
              <a:rPr lang="ru-RU" sz="1800" dirty="0" err="1" smtClean="0"/>
              <a:t>онлайн</a:t>
            </a:r>
            <a:r>
              <a:rPr lang="ru-RU" sz="1800" dirty="0" smtClean="0"/>
              <a:t> – тесты по предмету</a:t>
            </a:r>
            <a:endParaRPr lang="ru-RU" sz="1800" dirty="0"/>
          </a:p>
        </p:txBody>
      </p:sp>
      <p:pic>
        <p:nvPicPr>
          <p:cNvPr id="7" name="Содержимое 6" descr="image-03-06-20-02-57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2" y="1714488"/>
            <a:ext cx="5500726" cy="478634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Огневая подготовка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Предметом изучения в огневой подготовке стали устройство стрелкового оружия и ручных осколочных гранат, АК , а также основных правил, приёмов и способов стрельбы из него, приёмам сборки и разборки АК (пока только теоретически).</a:t>
            </a:r>
          </a:p>
          <a:p>
            <a:r>
              <a:rPr lang="ru-RU" sz="1800" dirty="0" smtClean="0"/>
              <a:t>Особое внимание было обращено правилам безопасного обращения с оружием и боеприпасами.</a:t>
            </a:r>
            <a:endParaRPr lang="ru-RU" sz="1800" dirty="0"/>
          </a:p>
        </p:txBody>
      </p:sp>
      <p:pic>
        <p:nvPicPr>
          <p:cNvPr id="8" name="Содержимое 7" descr="Closeup_Grenade_German_Russian_534103_300x19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868" y="1643050"/>
            <a:ext cx="5143536" cy="400052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Строевая подготовка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Изучать этот вид подготовки юноши начали ещё в сентябре 2019 года в ходе подготовки к несению почетного караула у Вечного огня на Посту №1. </a:t>
            </a:r>
          </a:p>
          <a:p>
            <a:r>
              <a:rPr lang="ru-RU" sz="1800" dirty="0" smtClean="0"/>
              <a:t>Ещё тогда были практически изучены и отработаны многие элементы строевой подготовки. Сейчас же положения Строевого Устава были только теоретически повторены.</a:t>
            </a:r>
            <a:endParaRPr lang="ru-RU" sz="1800" dirty="0"/>
          </a:p>
        </p:txBody>
      </p:sp>
      <p:pic>
        <p:nvPicPr>
          <p:cNvPr id="5" name="Содержимое 4" descr="IMG_93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571612"/>
            <a:ext cx="5111750" cy="385765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Физическая подготовка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В плане физической подготовки был намечен всего лишь 1 час – гимнастика и атлетическая подготовка (остальные часы ФП планом перенесены на 2-й этап – 29 и 31 августа со сдачей нормативов, однако, юношам было рекомендовано в нынешних условиях самоизоляции поддерживать свой оптимальный уровень физической подготовленности, а после снятия карантина подготовиться к сдаче нормативов.</a:t>
            </a:r>
            <a:endParaRPr lang="ru-RU" sz="1800" dirty="0"/>
          </a:p>
        </p:txBody>
      </p:sp>
      <p:pic>
        <p:nvPicPr>
          <p:cNvPr id="5" name="Содержимое 4" descr="image-03-06-20-02-42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622778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Физическая</a:t>
            </a:r>
            <a:r>
              <a:rPr lang="ru-RU" dirty="0" smtClean="0"/>
              <a:t> подготовка</a:t>
            </a:r>
            <a:endParaRPr lang="ru-RU" dirty="0"/>
          </a:p>
        </p:txBody>
      </p:sp>
      <p:pic>
        <p:nvPicPr>
          <p:cNvPr id="8" name="Рисунок 7" descr="image-03-06-20-02-26 (1)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688" b="29688"/>
          <a:stretch>
            <a:fillRect/>
          </a:stretch>
        </p:blipFill>
        <p:spPr>
          <a:xfrm>
            <a:off x="1857356" y="2214554"/>
            <a:ext cx="5486400" cy="39624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828800" y="1166786"/>
            <a:ext cx="5486400" cy="904891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Курсант </a:t>
            </a:r>
            <a:r>
              <a:rPr lang="ru-RU" sz="2000" dirty="0" err="1" smtClean="0"/>
              <a:t>Амерханян</a:t>
            </a:r>
            <a:r>
              <a:rPr lang="ru-RU" sz="2000" dirty="0" smtClean="0"/>
              <a:t> поддерживает свою физическую форму в перерывах </a:t>
            </a:r>
            <a:r>
              <a:rPr lang="ru-RU" sz="2000" dirty="0" err="1" smtClean="0"/>
              <a:t>междузанятиями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Общевоинские уставы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Довольно много времени программа сборов уделяет изучению уставов. На занятиях курсанты познакомились с правами, обязанностями и ответственностью </a:t>
            </a:r>
            <a:r>
              <a:rPr lang="ru-RU" sz="1800" dirty="0" err="1" smtClean="0"/>
              <a:t>военнослухащих</a:t>
            </a:r>
            <a:r>
              <a:rPr lang="ru-RU" sz="1800" dirty="0" smtClean="0"/>
              <a:t>, распределением времени и внутренним порядком в повседневной деятельности военнослужащих, с организацией  внутренней и  караульной службы, основами охраны здоровья военнослужащих.</a:t>
            </a:r>
            <a:endParaRPr lang="ru-RU" sz="1800" dirty="0"/>
          </a:p>
        </p:txBody>
      </p:sp>
      <p:pic>
        <p:nvPicPr>
          <p:cNvPr id="14" name="Содержимое 13" descr="IMG_22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647279" y="1567639"/>
            <a:ext cx="5111750" cy="383381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173</TotalTime>
  <Words>541</Words>
  <Application>Microsoft Office PowerPoint</Application>
  <PresentationFormat>Экран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Учебные сборы-2020 в МБОУ «Школа №67»</vt:lpstr>
      <vt:lpstr>Вступление</vt:lpstr>
      <vt:lpstr>Ход учебных сборов</vt:lpstr>
      <vt:lpstr>Тактическая подготовка</vt:lpstr>
      <vt:lpstr>Огневая подготовка</vt:lpstr>
      <vt:lpstr>Строевая подготовка</vt:lpstr>
      <vt:lpstr>Физическая подготовка</vt:lpstr>
      <vt:lpstr>Физическая подготовка</vt:lpstr>
      <vt:lpstr>Общевоинские уставы</vt:lpstr>
      <vt:lpstr>Военно-медицинская подготовка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Учебные сборы-2020 в МБОУ «Школа №67»</dc:title>
  <dc:creator>Сергей</dc:creator>
  <cp:lastModifiedBy>Сергей</cp:lastModifiedBy>
  <cp:revision>30</cp:revision>
  <dcterms:created xsi:type="dcterms:W3CDTF">2020-06-03T12:18:03Z</dcterms:created>
  <dcterms:modified xsi:type="dcterms:W3CDTF">2020-06-03T16:06:26Z</dcterms:modified>
</cp:coreProperties>
</file>