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672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355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37398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22643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29755" y="355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44"/>
                </a:lnTo>
                <a:lnTo>
                  <a:pt x="1599844" y="6857644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53641" y="355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358" y="0"/>
                </a:moveTo>
                <a:lnTo>
                  <a:pt x="761758" y="0"/>
                </a:lnTo>
                <a:lnTo>
                  <a:pt x="533514" y="0"/>
                </a:lnTo>
                <a:lnTo>
                  <a:pt x="0" y="0"/>
                </a:lnTo>
                <a:lnTo>
                  <a:pt x="0" y="6857644"/>
                </a:lnTo>
                <a:lnTo>
                  <a:pt x="533514" y="6857644"/>
                </a:lnTo>
                <a:lnTo>
                  <a:pt x="761758" y="6857644"/>
                </a:lnTo>
                <a:lnTo>
                  <a:pt x="990358" y="6857644"/>
                </a:lnTo>
                <a:lnTo>
                  <a:pt x="990358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809517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158" y="0"/>
                </a:moveTo>
                <a:lnTo>
                  <a:pt x="0" y="0"/>
                </a:lnTo>
                <a:lnTo>
                  <a:pt x="0" y="6857631"/>
                </a:lnTo>
                <a:lnTo>
                  <a:pt x="2819158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895117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27" y="0"/>
                </a:moveTo>
                <a:lnTo>
                  <a:pt x="456844" y="0"/>
                </a:lnTo>
                <a:lnTo>
                  <a:pt x="228968" y="0"/>
                </a:lnTo>
                <a:lnTo>
                  <a:pt x="0" y="0"/>
                </a:lnTo>
                <a:lnTo>
                  <a:pt x="0" y="6857632"/>
                </a:lnTo>
                <a:lnTo>
                  <a:pt x="228968" y="6857632"/>
                </a:lnTo>
                <a:lnTo>
                  <a:pt x="456844" y="6857632"/>
                </a:lnTo>
                <a:lnTo>
                  <a:pt x="990727" y="6857632"/>
                </a:lnTo>
                <a:lnTo>
                  <a:pt x="99072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6299" y="209701"/>
            <a:ext cx="9156599" cy="6654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560836" y="0"/>
            <a:ext cx="3679190" cy="6249670"/>
          </a:xfrm>
          <a:custGeom>
            <a:avLst/>
            <a:gdLst/>
            <a:ahLst/>
            <a:cxnLst/>
            <a:rect l="l" t="t" r="r" b="b"/>
            <a:pathLst>
              <a:path w="3679190" h="6249670">
                <a:moveTo>
                  <a:pt x="3678847" y="0"/>
                </a:moveTo>
                <a:lnTo>
                  <a:pt x="0" y="0"/>
                </a:lnTo>
                <a:lnTo>
                  <a:pt x="0" y="6249593"/>
                </a:lnTo>
                <a:lnTo>
                  <a:pt x="3678847" y="6249593"/>
                </a:lnTo>
                <a:lnTo>
                  <a:pt x="367884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560836" y="0"/>
            <a:ext cx="3679190" cy="6249670"/>
          </a:xfrm>
          <a:custGeom>
            <a:avLst/>
            <a:gdLst/>
            <a:ahLst/>
            <a:cxnLst/>
            <a:rect l="l" t="t" r="r" b="b"/>
            <a:pathLst>
              <a:path w="3679190" h="6249670">
                <a:moveTo>
                  <a:pt x="1839607" y="6249593"/>
                </a:moveTo>
                <a:lnTo>
                  <a:pt x="0" y="6249593"/>
                </a:lnTo>
                <a:lnTo>
                  <a:pt x="0" y="0"/>
                </a:lnTo>
              </a:path>
              <a:path w="3679190" h="6249670">
                <a:moveTo>
                  <a:pt x="3678847" y="0"/>
                </a:moveTo>
                <a:lnTo>
                  <a:pt x="3678847" y="6249593"/>
                </a:lnTo>
                <a:lnTo>
                  <a:pt x="1839607" y="6249593"/>
                </a:lnTo>
              </a:path>
            </a:pathLst>
          </a:custGeom>
          <a:ln w="15839">
            <a:solidFill>
              <a:srgbClr val="73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D3C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D3C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2162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31" y="0"/>
                </a:moveTo>
                <a:lnTo>
                  <a:pt x="0" y="0"/>
                </a:lnTo>
                <a:lnTo>
                  <a:pt x="0" y="6857631"/>
                </a:lnTo>
                <a:lnTo>
                  <a:pt x="1599831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393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27" y="0"/>
                </a:moveTo>
                <a:lnTo>
                  <a:pt x="456844" y="0"/>
                </a:lnTo>
                <a:lnTo>
                  <a:pt x="228968" y="0"/>
                </a:lnTo>
                <a:lnTo>
                  <a:pt x="0" y="0"/>
                </a:lnTo>
                <a:lnTo>
                  <a:pt x="0" y="6857632"/>
                </a:lnTo>
                <a:lnTo>
                  <a:pt x="228968" y="6857632"/>
                </a:lnTo>
                <a:lnTo>
                  <a:pt x="456844" y="6857632"/>
                </a:lnTo>
                <a:lnTo>
                  <a:pt x="990727" y="6857632"/>
                </a:lnTo>
                <a:lnTo>
                  <a:pt x="99072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14805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31" y="0"/>
                </a:moveTo>
                <a:lnTo>
                  <a:pt x="0" y="0"/>
                </a:lnTo>
                <a:lnTo>
                  <a:pt x="0" y="6857631"/>
                </a:lnTo>
                <a:lnTo>
                  <a:pt x="1599831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00037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27" y="0"/>
                </a:moveTo>
                <a:lnTo>
                  <a:pt x="456844" y="0"/>
                </a:lnTo>
                <a:lnTo>
                  <a:pt x="228968" y="0"/>
                </a:lnTo>
                <a:lnTo>
                  <a:pt x="0" y="0"/>
                </a:lnTo>
                <a:lnTo>
                  <a:pt x="0" y="6857632"/>
                </a:lnTo>
                <a:lnTo>
                  <a:pt x="228968" y="6857632"/>
                </a:lnTo>
                <a:lnTo>
                  <a:pt x="456844" y="6857632"/>
                </a:lnTo>
                <a:lnTo>
                  <a:pt x="990727" y="6857632"/>
                </a:lnTo>
                <a:lnTo>
                  <a:pt x="99072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707517" y="355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44"/>
                </a:lnTo>
                <a:lnTo>
                  <a:pt x="1599844" y="6857644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31403" y="355"/>
            <a:ext cx="913130" cy="6858000"/>
          </a:xfrm>
          <a:custGeom>
            <a:avLst/>
            <a:gdLst/>
            <a:ahLst/>
            <a:cxnLst/>
            <a:rect l="l" t="t" r="r" b="b"/>
            <a:pathLst>
              <a:path w="913129" h="6858000">
                <a:moveTo>
                  <a:pt x="912571" y="0"/>
                </a:moveTo>
                <a:lnTo>
                  <a:pt x="761758" y="0"/>
                </a:lnTo>
                <a:lnTo>
                  <a:pt x="533514" y="0"/>
                </a:lnTo>
                <a:lnTo>
                  <a:pt x="0" y="0"/>
                </a:lnTo>
                <a:lnTo>
                  <a:pt x="0" y="6857644"/>
                </a:lnTo>
                <a:lnTo>
                  <a:pt x="533514" y="6857644"/>
                </a:lnTo>
                <a:lnTo>
                  <a:pt x="761758" y="6857644"/>
                </a:lnTo>
                <a:lnTo>
                  <a:pt x="912571" y="6857644"/>
                </a:lnTo>
                <a:lnTo>
                  <a:pt x="912571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887279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158" y="0"/>
                </a:moveTo>
                <a:lnTo>
                  <a:pt x="0" y="0"/>
                </a:lnTo>
                <a:lnTo>
                  <a:pt x="0" y="6857631"/>
                </a:lnTo>
                <a:lnTo>
                  <a:pt x="2819158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972879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44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44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519" y="5068167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97"/>
                </a:moveTo>
                <a:lnTo>
                  <a:pt x="44875" y="1085480"/>
                </a:lnTo>
                <a:lnTo>
                  <a:pt x="89784" y="1088158"/>
                </a:lnTo>
                <a:lnTo>
                  <a:pt x="134760" y="1090824"/>
                </a:lnTo>
                <a:lnTo>
                  <a:pt x="179835" y="1093471"/>
                </a:lnTo>
                <a:lnTo>
                  <a:pt x="225039" y="1096092"/>
                </a:lnTo>
                <a:lnTo>
                  <a:pt x="270407" y="1098679"/>
                </a:lnTo>
                <a:lnTo>
                  <a:pt x="315970" y="1101227"/>
                </a:lnTo>
                <a:lnTo>
                  <a:pt x="361759" y="1103727"/>
                </a:lnTo>
                <a:lnTo>
                  <a:pt x="407808" y="1106173"/>
                </a:lnTo>
                <a:lnTo>
                  <a:pt x="454148" y="1108558"/>
                </a:lnTo>
                <a:lnTo>
                  <a:pt x="500812" y="1110874"/>
                </a:lnTo>
                <a:lnTo>
                  <a:pt x="547831" y="1113115"/>
                </a:lnTo>
                <a:lnTo>
                  <a:pt x="595238" y="1115274"/>
                </a:lnTo>
                <a:lnTo>
                  <a:pt x="643066" y="1117343"/>
                </a:lnTo>
                <a:lnTo>
                  <a:pt x="691345" y="1119316"/>
                </a:lnTo>
                <a:lnTo>
                  <a:pt x="740109" y="1121185"/>
                </a:lnTo>
                <a:lnTo>
                  <a:pt x="789389" y="1122943"/>
                </a:lnTo>
                <a:lnTo>
                  <a:pt x="839218" y="1124584"/>
                </a:lnTo>
                <a:lnTo>
                  <a:pt x="889628" y="1126101"/>
                </a:lnTo>
                <a:lnTo>
                  <a:pt x="940650" y="1127486"/>
                </a:lnTo>
                <a:lnTo>
                  <a:pt x="992318" y="1128732"/>
                </a:lnTo>
                <a:lnTo>
                  <a:pt x="1044663" y="1129832"/>
                </a:lnTo>
                <a:lnTo>
                  <a:pt x="1097717" y="1130780"/>
                </a:lnTo>
                <a:lnTo>
                  <a:pt x="1151513" y="1131568"/>
                </a:lnTo>
                <a:lnTo>
                  <a:pt x="1206083" y="1132189"/>
                </a:lnTo>
                <a:lnTo>
                  <a:pt x="1261459" y="1132636"/>
                </a:lnTo>
                <a:lnTo>
                  <a:pt x="1317672" y="1132903"/>
                </a:lnTo>
                <a:lnTo>
                  <a:pt x="1374756" y="1132981"/>
                </a:lnTo>
                <a:lnTo>
                  <a:pt x="1432743" y="1132864"/>
                </a:lnTo>
                <a:lnTo>
                  <a:pt x="1491664" y="1132546"/>
                </a:lnTo>
                <a:lnTo>
                  <a:pt x="1551551" y="1132018"/>
                </a:lnTo>
                <a:lnTo>
                  <a:pt x="1612437" y="1131275"/>
                </a:lnTo>
                <a:lnTo>
                  <a:pt x="1674355" y="1130308"/>
                </a:lnTo>
                <a:lnTo>
                  <a:pt x="1717466" y="1129562"/>
                </a:lnTo>
                <a:lnTo>
                  <a:pt x="1760980" y="1128807"/>
                </a:lnTo>
                <a:lnTo>
                  <a:pt x="1804893" y="1128037"/>
                </a:lnTo>
                <a:lnTo>
                  <a:pt x="1849200" y="1127250"/>
                </a:lnTo>
                <a:lnTo>
                  <a:pt x="1893897" y="1126440"/>
                </a:lnTo>
                <a:lnTo>
                  <a:pt x="1938980" y="1125603"/>
                </a:lnTo>
                <a:lnTo>
                  <a:pt x="1984443" y="1124736"/>
                </a:lnTo>
                <a:lnTo>
                  <a:pt x="2030282" y="1123835"/>
                </a:lnTo>
                <a:lnTo>
                  <a:pt x="2076493" y="1122894"/>
                </a:lnTo>
                <a:lnTo>
                  <a:pt x="2123071" y="1121910"/>
                </a:lnTo>
                <a:lnTo>
                  <a:pt x="2170012" y="1120879"/>
                </a:lnTo>
                <a:lnTo>
                  <a:pt x="2217311" y="1119797"/>
                </a:lnTo>
                <a:lnTo>
                  <a:pt x="2264964" y="1118659"/>
                </a:lnTo>
                <a:lnTo>
                  <a:pt x="2312966" y="1117461"/>
                </a:lnTo>
                <a:lnTo>
                  <a:pt x="2361313" y="1116200"/>
                </a:lnTo>
                <a:lnTo>
                  <a:pt x="2409999" y="1114870"/>
                </a:lnTo>
                <a:lnTo>
                  <a:pt x="2459022" y="1113469"/>
                </a:lnTo>
                <a:lnTo>
                  <a:pt x="2508375" y="1111990"/>
                </a:lnTo>
                <a:lnTo>
                  <a:pt x="2558055" y="1110432"/>
                </a:lnTo>
                <a:lnTo>
                  <a:pt x="2608058" y="1108788"/>
                </a:lnTo>
                <a:lnTo>
                  <a:pt x="2658377" y="1107056"/>
                </a:lnTo>
                <a:lnTo>
                  <a:pt x="2709010" y="1105231"/>
                </a:lnTo>
                <a:lnTo>
                  <a:pt x="2759951" y="1103309"/>
                </a:lnTo>
                <a:lnTo>
                  <a:pt x="2811197" y="1101285"/>
                </a:lnTo>
                <a:lnTo>
                  <a:pt x="2862742" y="1099156"/>
                </a:lnTo>
                <a:lnTo>
                  <a:pt x="2914582" y="1096917"/>
                </a:lnTo>
                <a:lnTo>
                  <a:pt x="2966712" y="1094565"/>
                </a:lnTo>
                <a:lnTo>
                  <a:pt x="3019129" y="1092094"/>
                </a:lnTo>
                <a:lnTo>
                  <a:pt x="3071826" y="1089502"/>
                </a:lnTo>
                <a:lnTo>
                  <a:pt x="3124801" y="1086783"/>
                </a:lnTo>
                <a:lnTo>
                  <a:pt x="3178049" y="1083934"/>
                </a:lnTo>
                <a:lnTo>
                  <a:pt x="3231564" y="1080950"/>
                </a:lnTo>
                <a:lnTo>
                  <a:pt x="3285343" y="1077827"/>
                </a:lnTo>
                <a:lnTo>
                  <a:pt x="3339380" y="1074562"/>
                </a:lnTo>
                <a:lnTo>
                  <a:pt x="3393672" y="1071150"/>
                </a:lnTo>
                <a:lnTo>
                  <a:pt x="3448214" y="1067586"/>
                </a:lnTo>
                <a:lnTo>
                  <a:pt x="3503001" y="1063867"/>
                </a:lnTo>
                <a:lnTo>
                  <a:pt x="3558029" y="1059988"/>
                </a:lnTo>
                <a:lnTo>
                  <a:pt x="3613294" y="1055946"/>
                </a:lnTo>
                <a:lnTo>
                  <a:pt x="3668790" y="1051735"/>
                </a:lnTo>
                <a:lnTo>
                  <a:pt x="3724514" y="1047353"/>
                </a:lnTo>
                <a:lnTo>
                  <a:pt x="3780460" y="1042795"/>
                </a:lnTo>
                <a:lnTo>
                  <a:pt x="3836625" y="1038056"/>
                </a:lnTo>
                <a:lnTo>
                  <a:pt x="3893004" y="1033133"/>
                </a:lnTo>
                <a:lnTo>
                  <a:pt x="3949591" y="1028021"/>
                </a:lnTo>
                <a:lnTo>
                  <a:pt x="4006384" y="1022716"/>
                </a:lnTo>
                <a:lnTo>
                  <a:pt x="4063377" y="1017215"/>
                </a:lnTo>
                <a:lnTo>
                  <a:pt x="4120565" y="1011512"/>
                </a:lnTo>
                <a:lnTo>
                  <a:pt x="4165928" y="1006863"/>
                </a:lnTo>
                <a:lnTo>
                  <a:pt x="4211886" y="1002089"/>
                </a:lnTo>
                <a:lnTo>
                  <a:pt x="4258415" y="997192"/>
                </a:lnTo>
                <a:lnTo>
                  <a:pt x="4305494" y="992174"/>
                </a:lnTo>
                <a:lnTo>
                  <a:pt x="4353100" y="987037"/>
                </a:lnTo>
                <a:lnTo>
                  <a:pt x="4401211" y="981783"/>
                </a:lnTo>
                <a:lnTo>
                  <a:pt x="4449805" y="976414"/>
                </a:lnTo>
                <a:lnTo>
                  <a:pt x="4498859" y="970932"/>
                </a:lnTo>
                <a:lnTo>
                  <a:pt x="4548352" y="965339"/>
                </a:lnTo>
                <a:lnTo>
                  <a:pt x="4598260" y="959637"/>
                </a:lnTo>
                <a:lnTo>
                  <a:pt x="4648562" y="953828"/>
                </a:lnTo>
                <a:lnTo>
                  <a:pt x="4699235" y="947915"/>
                </a:lnTo>
                <a:lnTo>
                  <a:pt x="4750257" y="941899"/>
                </a:lnTo>
                <a:lnTo>
                  <a:pt x="4801605" y="935782"/>
                </a:lnTo>
                <a:lnTo>
                  <a:pt x="4853258" y="929566"/>
                </a:lnTo>
                <a:lnTo>
                  <a:pt x="4905193" y="923254"/>
                </a:lnTo>
                <a:lnTo>
                  <a:pt x="4957388" y="916846"/>
                </a:lnTo>
                <a:lnTo>
                  <a:pt x="5009820" y="910347"/>
                </a:lnTo>
                <a:lnTo>
                  <a:pt x="5062467" y="903756"/>
                </a:lnTo>
                <a:lnTo>
                  <a:pt x="5115308" y="897077"/>
                </a:lnTo>
                <a:lnTo>
                  <a:pt x="5168318" y="890312"/>
                </a:lnTo>
                <a:lnTo>
                  <a:pt x="5221477" y="883461"/>
                </a:lnTo>
                <a:lnTo>
                  <a:pt x="5274762" y="876529"/>
                </a:lnTo>
                <a:lnTo>
                  <a:pt x="5328151" y="869516"/>
                </a:lnTo>
                <a:lnTo>
                  <a:pt x="5381621" y="862424"/>
                </a:lnTo>
                <a:lnTo>
                  <a:pt x="5435150" y="855256"/>
                </a:lnTo>
                <a:lnTo>
                  <a:pt x="5488716" y="848013"/>
                </a:lnTo>
                <a:lnTo>
                  <a:pt x="5542296" y="840698"/>
                </a:lnTo>
                <a:lnTo>
                  <a:pt x="5595869" y="833313"/>
                </a:lnTo>
                <a:lnTo>
                  <a:pt x="5649412" y="825859"/>
                </a:lnTo>
                <a:lnTo>
                  <a:pt x="5702902" y="818339"/>
                </a:lnTo>
                <a:lnTo>
                  <a:pt x="5756317" y="810755"/>
                </a:lnTo>
                <a:lnTo>
                  <a:pt x="5809635" y="803109"/>
                </a:lnTo>
                <a:lnTo>
                  <a:pt x="5862834" y="795402"/>
                </a:lnTo>
                <a:lnTo>
                  <a:pt x="5915892" y="787637"/>
                </a:lnTo>
                <a:lnTo>
                  <a:pt x="5968785" y="779816"/>
                </a:lnTo>
                <a:lnTo>
                  <a:pt x="6021493" y="771940"/>
                </a:lnTo>
                <a:lnTo>
                  <a:pt x="6073992" y="764013"/>
                </a:lnTo>
                <a:lnTo>
                  <a:pt x="6126260" y="756035"/>
                </a:lnTo>
                <a:lnTo>
                  <a:pt x="6178275" y="748009"/>
                </a:lnTo>
                <a:lnTo>
                  <a:pt x="6230015" y="739938"/>
                </a:lnTo>
                <a:lnTo>
                  <a:pt x="6281457" y="731822"/>
                </a:lnTo>
                <a:lnTo>
                  <a:pt x="6332579" y="723664"/>
                </a:lnTo>
                <a:lnTo>
                  <a:pt x="6383358" y="715467"/>
                </a:lnTo>
                <a:lnTo>
                  <a:pt x="6433774" y="707231"/>
                </a:lnTo>
                <a:lnTo>
                  <a:pt x="6483802" y="698959"/>
                </a:lnTo>
                <a:lnTo>
                  <a:pt x="6533421" y="690654"/>
                </a:lnTo>
                <a:lnTo>
                  <a:pt x="6582609" y="682316"/>
                </a:lnTo>
                <a:lnTo>
                  <a:pt x="6631343" y="673949"/>
                </a:lnTo>
                <a:lnTo>
                  <a:pt x="6679601" y="665554"/>
                </a:lnTo>
                <a:lnTo>
                  <a:pt x="6727360" y="657133"/>
                </a:lnTo>
                <a:lnTo>
                  <a:pt x="6774599" y="648689"/>
                </a:lnTo>
                <a:lnTo>
                  <a:pt x="6821295" y="640222"/>
                </a:lnTo>
                <a:lnTo>
                  <a:pt x="6867426" y="631736"/>
                </a:lnTo>
                <a:lnTo>
                  <a:pt x="6912969" y="623233"/>
                </a:lnTo>
                <a:lnTo>
                  <a:pt x="6957903" y="614713"/>
                </a:lnTo>
                <a:lnTo>
                  <a:pt x="7002204" y="606180"/>
                </a:lnTo>
                <a:lnTo>
                  <a:pt x="7045851" y="597636"/>
                </a:lnTo>
                <a:lnTo>
                  <a:pt x="7088821" y="589081"/>
                </a:lnTo>
                <a:lnTo>
                  <a:pt x="7131092" y="580520"/>
                </a:lnTo>
                <a:lnTo>
                  <a:pt x="7172642" y="571952"/>
                </a:lnTo>
                <a:lnTo>
                  <a:pt x="7233913" y="559022"/>
                </a:lnTo>
                <a:lnTo>
                  <a:pt x="7295203" y="545745"/>
                </a:lnTo>
                <a:lnTo>
                  <a:pt x="7356461" y="532139"/>
                </a:lnTo>
                <a:lnTo>
                  <a:pt x="7417634" y="518224"/>
                </a:lnTo>
                <a:lnTo>
                  <a:pt x="7478671" y="504021"/>
                </a:lnTo>
                <a:lnTo>
                  <a:pt x="7539517" y="489549"/>
                </a:lnTo>
                <a:lnTo>
                  <a:pt x="7600123" y="474827"/>
                </a:lnTo>
                <a:lnTo>
                  <a:pt x="7660435" y="459876"/>
                </a:lnTo>
                <a:lnTo>
                  <a:pt x="7720400" y="444714"/>
                </a:lnTo>
                <a:lnTo>
                  <a:pt x="7779968" y="429363"/>
                </a:lnTo>
                <a:lnTo>
                  <a:pt x="7839085" y="413840"/>
                </a:lnTo>
                <a:lnTo>
                  <a:pt x="7897700" y="398167"/>
                </a:lnTo>
                <a:lnTo>
                  <a:pt x="7955759" y="382362"/>
                </a:lnTo>
                <a:lnTo>
                  <a:pt x="8013211" y="366446"/>
                </a:lnTo>
                <a:lnTo>
                  <a:pt x="8070004" y="350437"/>
                </a:lnTo>
                <a:lnTo>
                  <a:pt x="8126085" y="334357"/>
                </a:lnTo>
                <a:lnTo>
                  <a:pt x="8181402" y="318224"/>
                </a:lnTo>
                <a:lnTo>
                  <a:pt x="8235903" y="302058"/>
                </a:lnTo>
                <a:lnTo>
                  <a:pt x="8289536" y="285878"/>
                </a:lnTo>
                <a:lnTo>
                  <a:pt x="8342248" y="269706"/>
                </a:lnTo>
                <a:lnTo>
                  <a:pt x="8393987" y="253559"/>
                </a:lnTo>
                <a:lnTo>
                  <a:pt x="8444701" y="237458"/>
                </a:lnTo>
                <a:lnTo>
                  <a:pt x="8494337" y="221423"/>
                </a:lnTo>
                <a:lnTo>
                  <a:pt x="8542844" y="205473"/>
                </a:lnTo>
                <a:lnTo>
                  <a:pt x="8590169" y="189628"/>
                </a:lnTo>
                <a:lnTo>
                  <a:pt x="8636260" y="173907"/>
                </a:lnTo>
                <a:lnTo>
                  <a:pt x="8681064" y="158331"/>
                </a:lnTo>
                <a:lnTo>
                  <a:pt x="8724530" y="142918"/>
                </a:lnTo>
                <a:lnTo>
                  <a:pt x="8766605" y="127690"/>
                </a:lnTo>
                <a:lnTo>
                  <a:pt x="8807237" y="112664"/>
                </a:lnTo>
                <a:lnTo>
                  <a:pt x="8846373" y="97861"/>
                </a:lnTo>
                <a:lnTo>
                  <a:pt x="8883962" y="83301"/>
                </a:lnTo>
                <a:lnTo>
                  <a:pt x="8919951" y="69004"/>
                </a:lnTo>
                <a:lnTo>
                  <a:pt x="8986921" y="41274"/>
                </a:lnTo>
                <a:lnTo>
                  <a:pt x="9046864" y="14830"/>
                </a:lnTo>
                <a:lnTo>
                  <a:pt x="9074070" y="2140"/>
                </a:lnTo>
                <a:lnTo>
                  <a:pt x="9078467" y="0"/>
                </a:lnTo>
              </a:path>
            </a:pathLst>
          </a:custGeom>
          <a:ln w="6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5519" y="3486233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568"/>
                </a:moveTo>
                <a:lnTo>
                  <a:pt x="35909" y="852520"/>
                </a:lnTo>
                <a:lnTo>
                  <a:pt x="71962" y="833474"/>
                </a:lnTo>
                <a:lnTo>
                  <a:pt x="108302" y="814432"/>
                </a:lnTo>
                <a:lnTo>
                  <a:pt x="145075" y="795396"/>
                </a:lnTo>
                <a:lnTo>
                  <a:pt x="182422" y="776367"/>
                </a:lnTo>
                <a:lnTo>
                  <a:pt x="220489" y="757347"/>
                </a:lnTo>
                <a:lnTo>
                  <a:pt x="259419" y="738338"/>
                </a:lnTo>
                <a:lnTo>
                  <a:pt x="299356" y="719342"/>
                </a:lnTo>
                <a:lnTo>
                  <a:pt x="340443" y="700361"/>
                </a:lnTo>
                <a:lnTo>
                  <a:pt x="382825" y="681396"/>
                </a:lnTo>
                <a:lnTo>
                  <a:pt x="426645" y="662450"/>
                </a:lnTo>
                <a:lnTo>
                  <a:pt x="472047" y="643524"/>
                </a:lnTo>
                <a:lnTo>
                  <a:pt x="519175" y="624620"/>
                </a:lnTo>
                <a:lnTo>
                  <a:pt x="568172" y="605739"/>
                </a:lnTo>
                <a:lnTo>
                  <a:pt x="619183" y="586884"/>
                </a:lnTo>
                <a:lnTo>
                  <a:pt x="672351" y="568057"/>
                </a:lnTo>
                <a:lnTo>
                  <a:pt x="727820" y="549259"/>
                </a:lnTo>
                <a:lnTo>
                  <a:pt x="785734" y="530492"/>
                </a:lnTo>
                <a:lnTo>
                  <a:pt x="846236" y="511757"/>
                </a:lnTo>
                <a:lnTo>
                  <a:pt x="909471" y="493058"/>
                </a:lnTo>
                <a:lnTo>
                  <a:pt x="975583" y="474395"/>
                </a:lnTo>
                <a:lnTo>
                  <a:pt x="1044714" y="455770"/>
                </a:lnTo>
                <a:lnTo>
                  <a:pt x="1082137" y="445918"/>
                </a:lnTo>
                <a:lnTo>
                  <a:pt x="1120288" y="435865"/>
                </a:lnTo>
                <a:lnTo>
                  <a:pt x="1159155" y="425628"/>
                </a:lnTo>
                <a:lnTo>
                  <a:pt x="1198728" y="415221"/>
                </a:lnTo>
                <a:lnTo>
                  <a:pt x="1238993" y="404662"/>
                </a:lnTo>
                <a:lnTo>
                  <a:pt x="1279941" y="393965"/>
                </a:lnTo>
                <a:lnTo>
                  <a:pt x="1321559" y="383147"/>
                </a:lnTo>
                <a:lnTo>
                  <a:pt x="1363837" y="372224"/>
                </a:lnTo>
                <a:lnTo>
                  <a:pt x="1406761" y="361211"/>
                </a:lnTo>
                <a:lnTo>
                  <a:pt x="1450322" y="350126"/>
                </a:lnTo>
                <a:lnTo>
                  <a:pt x="1494507" y="338982"/>
                </a:lnTo>
                <a:lnTo>
                  <a:pt x="1539304" y="327797"/>
                </a:lnTo>
                <a:lnTo>
                  <a:pt x="1584704" y="316586"/>
                </a:lnTo>
                <a:lnTo>
                  <a:pt x="1630693" y="305366"/>
                </a:lnTo>
                <a:lnTo>
                  <a:pt x="1677260" y="294152"/>
                </a:lnTo>
                <a:lnTo>
                  <a:pt x="1724394" y="282959"/>
                </a:lnTo>
                <a:lnTo>
                  <a:pt x="1772084" y="271805"/>
                </a:lnTo>
                <a:lnTo>
                  <a:pt x="1820317" y="260705"/>
                </a:lnTo>
                <a:lnTo>
                  <a:pt x="1869083" y="249674"/>
                </a:lnTo>
                <a:lnTo>
                  <a:pt x="1918369" y="238729"/>
                </a:lnTo>
                <a:lnTo>
                  <a:pt x="1968165" y="227886"/>
                </a:lnTo>
                <a:lnTo>
                  <a:pt x="2018458" y="217161"/>
                </a:lnTo>
                <a:lnTo>
                  <a:pt x="2069237" y="206568"/>
                </a:lnTo>
                <a:lnTo>
                  <a:pt x="2120492" y="196126"/>
                </a:lnTo>
                <a:lnTo>
                  <a:pt x="2172209" y="185848"/>
                </a:lnTo>
                <a:lnTo>
                  <a:pt x="2224378" y="175752"/>
                </a:lnTo>
                <a:lnTo>
                  <a:pt x="2276988" y="165853"/>
                </a:lnTo>
                <a:lnTo>
                  <a:pt x="2330026" y="156167"/>
                </a:lnTo>
                <a:lnTo>
                  <a:pt x="2383481" y="146710"/>
                </a:lnTo>
                <a:lnTo>
                  <a:pt x="2437342" y="137498"/>
                </a:lnTo>
                <a:lnTo>
                  <a:pt x="2491596" y="128546"/>
                </a:lnTo>
                <a:lnTo>
                  <a:pt x="2546234" y="119872"/>
                </a:lnTo>
                <a:lnTo>
                  <a:pt x="2601242" y="111490"/>
                </a:lnTo>
                <a:lnTo>
                  <a:pt x="2656611" y="103416"/>
                </a:lnTo>
                <a:lnTo>
                  <a:pt x="2712327" y="95667"/>
                </a:lnTo>
                <a:lnTo>
                  <a:pt x="2768380" y="88259"/>
                </a:lnTo>
                <a:lnTo>
                  <a:pt x="2824757" y="81206"/>
                </a:lnTo>
                <a:lnTo>
                  <a:pt x="2881449" y="74526"/>
                </a:lnTo>
                <a:lnTo>
                  <a:pt x="2938442" y="68234"/>
                </a:lnTo>
                <a:lnTo>
                  <a:pt x="2995726" y="62347"/>
                </a:lnTo>
                <a:lnTo>
                  <a:pt x="3053288" y="56879"/>
                </a:lnTo>
                <a:lnTo>
                  <a:pt x="3111119" y="51847"/>
                </a:lnTo>
                <a:lnTo>
                  <a:pt x="3155551" y="48238"/>
                </a:lnTo>
                <a:lnTo>
                  <a:pt x="3200323" y="44756"/>
                </a:lnTo>
                <a:lnTo>
                  <a:pt x="3245430" y="41401"/>
                </a:lnTo>
                <a:lnTo>
                  <a:pt x="3290866" y="38173"/>
                </a:lnTo>
                <a:lnTo>
                  <a:pt x="3336625" y="35074"/>
                </a:lnTo>
                <a:lnTo>
                  <a:pt x="3382701" y="32103"/>
                </a:lnTo>
                <a:lnTo>
                  <a:pt x="3429090" y="29261"/>
                </a:lnTo>
                <a:lnTo>
                  <a:pt x="3475786" y="26548"/>
                </a:lnTo>
                <a:lnTo>
                  <a:pt x="3522783" y="23964"/>
                </a:lnTo>
                <a:lnTo>
                  <a:pt x="3570075" y="21510"/>
                </a:lnTo>
                <a:lnTo>
                  <a:pt x="3617657" y="19187"/>
                </a:lnTo>
                <a:lnTo>
                  <a:pt x="3665523" y="16994"/>
                </a:lnTo>
                <a:lnTo>
                  <a:pt x="3713668" y="14932"/>
                </a:lnTo>
                <a:lnTo>
                  <a:pt x="3762087" y="13002"/>
                </a:lnTo>
                <a:lnTo>
                  <a:pt x="3810773" y="11204"/>
                </a:lnTo>
                <a:lnTo>
                  <a:pt x="3859720" y="9537"/>
                </a:lnTo>
                <a:lnTo>
                  <a:pt x="3908925" y="8004"/>
                </a:lnTo>
                <a:lnTo>
                  <a:pt x="3958380" y="6603"/>
                </a:lnTo>
                <a:lnTo>
                  <a:pt x="4008081" y="5336"/>
                </a:lnTo>
                <a:lnTo>
                  <a:pt x="4058022" y="4203"/>
                </a:lnTo>
                <a:lnTo>
                  <a:pt x="4108196" y="3204"/>
                </a:lnTo>
                <a:lnTo>
                  <a:pt x="4158600" y="2339"/>
                </a:lnTo>
                <a:lnTo>
                  <a:pt x="4209226" y="1610"/>
                </a:lnTo>
                <a:lnTo>
                  <a:pt x="4260070" y="1015"/>
                </a:lnTo>
                <a:lnTo>
                  <a:pt x="4311126" y="557"/>
                </a:lnTo>
                <a:lnTo>
                  <a:pt x="4362388" y="234"/>
                </a:lnTo>
                <a:lnTo>
                  <a:pt x="4413851" y="48"/>
                </a:lnTo>
                <a:lnTo>
                  <a:pt x="4465509" y="0"/>
                </a:lnTo>
                <a:lnTo>
                  <a:pt x="4517357" y="88"/>
                </a:lnTo>
                <a:lnTo>
                  <a:pt x="4569389" y="314"/>
                </a:lnTo>
                <a:lnTo>
                  <a:pt x="4621599" y="678"/>
                </a:lnTo>
                <a:lnTo>
                  <a:pt x="4673983" y="1180"/>
                </a:lnTo>
                <a:lnTo>
                  <a:pt x="4726533" y="1822"/>
                </a:lnTo>
                <a:lnTo>
                  <a:pt x="4779246" y="2602"/>
                </a:lnTo>
                <a:lnTo>
                  <a:pt x="4832114" y="3522"/>
                </a:lnTo>
                <a:lnTo>
                  <a:pt x="4885134" y="4583"/>
                </a:lnTo>
                <a:lnTo>
                  <a:pt x="4938298" y="5783"/>
                </a:lnTo>
                <a:lnTo>
                  <a:pt x="4991602" y="7125"/>
                </a:lnTo>
                <a:lnTo>
                  <a:pt x="5045040" y="8607"/>
                </a:lnTo>
                <a:lnTo>
                  <a:pt x="5098606" y="10232"/>
                </a:lnTo>
                <a:lnTo>
                  <a:pt x="5152295" y="11998"/>
                </a:lnTo>
                <a:lnTo>
                  <a:pt x="5206101" y="13906"/>
                </a:lnTo>
                <a:lnTo>
                  <a:pt x="5260019" y="15957"/>
                </a:lnTo>
                <a:lnTo>
                  <a:pt x="5314043" y="18152"/>
                </a:lnTo>
                <a:lnTo>
                  <a:pt x="5368168" y="20489"/>
                </a:lnTo>
                <a:lnTo>
                  <a:pt x="5422387" y="22971"/>
                </a:lnTo>
                <a:lnTo>
                  <a:pt x="5476696" y="25597"/>
                </a:lnTo>
                <a:lnTo>
                  <a:pt x="5531089" y="28368"/>
                </a:lnTo>
                <a:lnTo>
                  <a:pt x="5585560" y="31284"/>
                </a:lnTo>
                <a:lnTo>
                  <a:pt x="5640103" y="34345"/>
                </a:lnTo>
                <a:lnTo>
                  <a:pt x="5694714" y="37552"/>
                </a:lnTo>
                <a:lnTo>
                  <a:pt x="5749386" y="40905"/>
                </a:lnTo>
                <a:lnTo>
                  <a:pt x="5804114" y="44405"/>
                </a:lnTo>
                <a:lnTo>
                  <a:pt x="5858893" y="48052"/>
                </a:lnTo>
                <a:lnTo>
                  <a:pt x="5913716" y="51847"/>
                </a:lnTo>
                <a:lnTo>
                  <a:pt x="5961333" y="55343"/>
                </a:lnTo>
                <a:lnTo>
                  <a:pt x="6009892" y="59143"/>
                </a:lnTo>
                <a:lnTo>
                  <a:pt x="6059351" y="63237"/>
                </a:lnTo>
                <a:lnTo>
                  <a:pt x="6109669" y="67614"/>
                </a:lnTo>
                <a:lnTo>
                  <a:pt x="6160806" y="72266"/>
                </a:lnTo>
                <a:lnTo>
                  <a:pt x="6212720" y="77181"/>
                </a:lnTo>
                <a:lnTo>
                  <a:pt x="6265369" y="82352"/>
                </a:lnTo>
                <a:lnTo>
                  <a:pt x="6318713" y="87767"/>
                </a:lnTo>
                <a:lnTo>
                  <a:pt x="6372711" y="93416"/>
                </a:lnTo>
                <a:lnTo>
                  <a:pt x="6427321" y="99292"/>
                </a:lnTo>
                <a:lnTo>
                  <a:pt x="6482503" y="105382"/>
                </a:lnTo>
                <a:lnTo>
                  <a:pt x="6538214" y="111678"/>
                </a:lnTo>
                <a:lnTo>
                  <a:pt x="6594414" y="118170"/>
                </a:lnTo>
                <a:lnTo>
                  <a:pt x="6651061" y="124847"/>
                </a:lnTo>
                <a:lnTo>
                  <a:pt x="6708115" y="131701"/>
                </a:lnTo>
                <a:lnTo>
                  <a:pt x="6765534" y="138721"/>
                </a:lnTo>
                <a:lnTo>
                  <a:pt x="6823278" y="145898"/>
                </a:lnTo>
                <a:lnTo>
                  <a:pt x="6881304" y="153222"/>
                </a:lnTo>
                <a:lnTo>
                  <a:pt x="6939571" y="160683"/>
                </a:lnTo>
                <a:lnTo>
                  <a:pt x="6998040" y="168271"/>
                </a:lnTo>
                <a:lnTo>
                  <a:pt x="7056667" y="175976"/>
                </a:lnTo>
                <a:lnTo>
                  <a:pt x="7115413" y="183789"/>
                </a:lnTo>
                <a:lnTo>
                  <a:pt x="7174236" y="191700"/>
                </a:lnTo>
                <a:lnTo>
                  <a:pt x="7233094" y="199700"/>
                </a:lnTo>
                <a:lnTo>
                  <a:pt x="7291947" y="207777"/>
                </a:lnTo>
                <a:lnTo>
                  <a:pt x="7350754" y="215923"/>
                </a:lnTo>
                <a:lnTo>
                  <a:pt x="7409472" y="224128"/>
                </a:lnTo>
                <a:lnTo>
                  <a:pt x="7468062" y="232381"/>
                </a:lnTo>
                <a:lnTo>
                  <a:pt x="7526482" y="240674"/>
                </a:lnTo>
                <a:lnTo>
                  <a:pt x="7584690" y="248996"/>
                </a:lnTo>
                <a:lnTo>
                  <a:pt x="7642646" y="257338"/>
                </a:lnTo>
                <a:lnTo>
                  <a:pt x="7700308" y="265689"/>
                </a:lnTo>
                <a:lnTo>
                  <a:pt x="7757635" y="274041"/>
                </a:lnTo>
                <a:lnTo>
                  <a:pt x="7814586" y="282382"/>
                </a:lnTo>
                <a:lnTo>
                  <a:pt x="7871120" y="290705"/>
                </a:lnTo>
                <a:lnTo>
                  <a:pt x="7927196" y="298997"/>
                </a:lnTo>
                <a:lnTo>
                  <a:pt x="7982772" y="307251"/>
                </a:lnTo>
                <a:lnTo>
                  <a:pt x="8037807" y="315456"/>
                </a:lnTo>
                <a:lnTo>
                  <a:pt x="8092260" y="323602"/>
                </a:lnTo>
                <a:lnTo>
                  <a:pt x="8146090" y="331679"/>
                </a:lnTo>
                <a:lnTo>
                  <a:pt x="8199256" y="339678"/>
                </a:lnTo>
                <a:lnTo>
                  <a:pt x="8251716" y="347589"/>
                </a:lnTo>
                <a:lnTo>
                  <a:pt x="8303430" y="355402"/>
                </a:lnTo>
                <a:lnTo>
                  <a:pt x="8354356" y="363108"/>
                </a:lnTo>
                <a:lnTo>
                  <a:pt x="8404453" y="370696"/>
                </a:lnTo>
                <a:lnTo>
                  <a:pt x="8453679" y="378157"/>
                </a:lnTo>
                <a:lnTo>
                  <a:pt x="8501994" y="385480"/>
                </a:lnTo>
                <a:lnTo>
                  <a:pt x="8549357" y="392657"/>
                </a:lnTo>
                <a:lnTo>
                  <a:pt x="8595725" y="399677"/>
                </a:lnTo>
                <a:lnTo>
                  <a:pt x="8641059" y="406531"/>
                </a:lnTo>
                <a:lnTo>
                  <a:pt x="8685317" y="413209"/>
                </a:lnTo>
                <a:lnTo>
                  <a:pt x="8728457" y="419701"/>
                </a:lnTo>
                <a:lnTo>
                  <a:pt x="8770439" y="425997"/>
                </a:lnTo>
                <a:lnTo>
                  <a:pt x="8811221" y="432087"/>
                </a:lnTo>
                <a:lnTo>
                  <a:pt x="8850762" y="437962"/>
                </a:lnTo>
                <a:lnTo>
                  <a:pt x="8889021" y="443612"/>
                </a:lnTo>
                <a:lnTo>
                  <a:pt x="8961529" y="454197"/>
                </a:lnTo>
                <a:lnTo>
                  <a:pt x="9028414" y="463765"/>
                </a:lnTo>
                <a:lnTo>
                  <a:pt x="9059645" y="468142"/>
                </a:lnTo>
                <a:lnTo>
                  <a:pt x="9078467" y="470736"/>
                </a:lnTo>
              </a:path>
            </a:pathLst>
          </a:custGeom>
          <a:ln w="6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3644" y="5640844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51720" y="23505"/>
                </a:lnTo>
                <a:lnTo>
                  <a:pt x="103434" y="47005"/>
                </a:lnTo>
                <a:lnTo>
                  <a:pt x="155134" y="70491"/>
                </a:lnTo>
                <a:lnTo>
                  <a:pt x="206813" y="93958"/>
                </a:lnTo>
                <a:lnTo>
                  <a:pt x="258463" y="117399"/>
                </a:lnTo>
                <a:lnTo>
                  <a:pt x="310079" y="140806"/>
                </a:lnTo>
                <a:lnTo>
                  <a:pt x="361653" y="164173"/>
                </a:lnTo>
                <a:lnTo>
                  <a:pt x="413178" y="187494"/>
                </a:lnTo>
                <a:lnTo>
                  <a:pt x="464646" y="210762"/>
                </a:lnTo>
                <a:lnTo>
                  <a:pt x="516052" y="233970"/>
                </a:lnTo>
                <a:lnTo>
                  <a:pt x="567388" y="257110"/>
                </a:lnTo>
                <a:lnTo>
                  <a:pt x="618647" y="280178"/>
                </a:lnTo>
                <a:lnTo>
                  <a:pt x="669822" y="303165"/>
                </a:lnTo>
                <a:lnTo>
                  <a:pt x="720906" y="326065"/>
                </a:lnTo>
                <a:lnTo>
                  <a:pt x="771892" y="348871"/>
                </a:lnTo>
                <a:lnTo>
                  <a:pt x="822773" y="371577"/>
                </a:lnTo>
                <a:lnTo>
                  <a:pt x="873542" y="394176"/>
                </a:lnTo>
                <a:lnTo>
                  <a:pt x="924192" y="416660"/>
                </a:lnTo>
                <a:lnTo>
                  <a:pt x="974717" y="439025"/>
                </a:lnTo>
                <a:lnTo>
                  <a:pt x="1025108" y="461261"/>
                </a:lnTo>
                <a:lnTo>
                  <a:pt x="1075359" y="483364"/>
                </a:lnTo>
                <a:lnTo>
                  <a:pt x="1125464" y="505326"/>
                </a:lnTo>
                <a:lnTo>
                  <a:pt x="1175415" y="527140"/>
                </a:lnTo>
                <a:lnTo>
                  <a:pt x="1225204" y="548800"/>
                </a:lnTo>
                <a:lnTo>
                  <a:pt x="1274826" y="570299"/>
                </a:lnTo>
                <a:lnTo>
                  <a:pt x="1324273" y="591630"/>
                </a:lnTo>
                <a:lnTo>
                  <a:pt x="1373538" y="612787"/>
                </a:lnTo>
                <a:lnTo>
                  <a:pt x="1422614" y="633763"/>
                </a:lnTo>
                <a:lnTo>
                  <a:pt x="1471495" y="654550"/>
                </a:lnTo>
                <a:lnTo>
                  <a:pt x="1520172" y="675143"/>
                </a:lnTo>
                <a:lnTo>
                  <a:pt x="1568640" y="695534"/>
                </a:lnTo>
                <a:lnTo>
                  <a:pt x="1616890" y="715718"/>
                </a:lnTo>
                <a:lnTo>
                  <a:pt x="1664917" y="735686"/>
                </a:lnTo>
                <a:lnTo>
                  <a:pt x="1712713" y="755433"/>
                </a:lnTo>
                <a:lnTo>
                  <a:pt x="1760271" y="774951"/>
                </a:lnTo>
                <a:lnTo>
                  <a:pt x="1807585" y="794234"/>
                </a:lnTo>
                <a:lnTo>
                  <a:pt x="1854646" y="813276"/>
                </a:lnTo>
                <a:lnTo>
                  <a:pt x="1901449" y="832069"/>
                </a:lnTo>
                <a:lnTo>
                  <a:pt x="1947986" y="850606"/>
                </a:lnTo>
                <a:lnTo>
                  <a:pt x="1994250" y="868882"/>
                </a:lnTo>
                <a:lnTo>
                  <a:pt x="2040234" y="886889"/>
                </a:lnTo>
                <a:lnTo>
                  <a:pt x="2085931" y="904620"/>
                </a:lnTo>
                <a:lnTo>
                  <a:pt x="2131335" y="922069"/>
                </a:lnTo>
                <a:lnTo>
                  <a:pt x="2176438" y="939230"/>
                </a:lnTo>
                <a:lnTo>
                  <a:pt x="2221233" y="956094"/>
                </a:lnTo>
                <a:lnTo>
                  <a:pt x="2265713" y="972656"/>
                </a:lnTo>
                <a:lnTo>
                  <a:pt x="2309871" y="988909"/>
                </a:lnTo>
                <a:lnTo>
                  <a:pt x="2353701" y="1004847"/>
                </a:lnTo>
                <a:lnTo>
                  <a:pt x="2397195" y="1020461"/>
                </a:lnTo>
                <a:lnTo>
                  <a:pt x="2440346" y="1035746"/>
                </a:lnTo>
                <a:lnTo>
                  <a:pt x="2483147" y="1050695"/>
                </a:lnTo>
                <a:lnTo>
                  <a:pt x="2525592" y="1065302"/>
                </a:lnTo>
                <a:lnTo>
                  <a:pt x="2567672" y="1079559"/>
                </a:lnTo>
                <a:lnTo>
                  <a:pt x="2609382" y="1093459"/>
                </a:lnTo>
                <a:lnTo>
                  <a:pt x="2650715" y="1106997"/>
                </a:lnTo>
                <a:lnTo>
                  <a:pt x="2691662" y="1120165"/>
                </a:lnTo>
                <a:lnTo>
                  <a:pt x="2732218" y="1132956"/>
                </a:lnTo>
                <a:lnTo>
                  <a:pt x="2772375" y="1145364"/>
                </a:lnTo>
                <a:lnTo>
                  <a:pt x="2812127" y="1157382"/>
                </a:lnTo>
                <a:lnTo>
                  <a:pt x="2851465" y="1169004"/>
                </a:lnTo>
                <a:lnTo>
                  <a:pt x="2890384" y="1180222"/>
                </a:lnTo>
                <a:lnTo>
                  <a:pt x="2928876" y="1191030"/>
                </a:lnTo>
                <a:lnTo>
                  <a:pt x="2966935" y="1201421"/>
                </a:lnTo>
                <a:lnTo>
                  <a:pt x="3004553" y="1211389"/>
                </a:lnTo>
              </a:path>
            </a:pathLst>
          </a:custGeom>
          <a:ln w="6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5519" y="5284444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37303" y="13012"/>
                </a:lnTo>
                <a:lnTo>
                  <a:pt x="74728" y="26050"/>
                </a:lnTo>
                <a:lnTo>
                  <a:pt x="112397" y="39136"/>
                </a:lnTo>
                <a:lnTo>
                  <a:pt x="150430" y="52291"/>
                </a:lnTo>
                <a:lnTo>
                  <a:pt x="188950" y="65536"/>
                </a:lnTo>
                <a:lnTo>
                  <a:pt x="228078" y="78894"/>
                </a:lnTo>
                <a:lnTo>
                  <a:pt x="267935" y="92386"/>
                </a:lnTo>
                <a:lnTo>
                  <a:pt x="308644" y="106033"/>
                </a:lnTo>
                <a:lnTo>
                  <a:pt x="350325" y="119858"/>
                </a:lnTo>
                <a:lnTo>
                  <a:pt x="393101" y="133882"/>
                </a:lnTo>
                <a:lnTo>
                  <a:pt x="437094" y="148126"/>
                </a:lnTo>
                <a:lnTo>
                  <a:pt x="482424" y="162613"/>
                </a:lnTo>
                <a:lnTo>
                  <a:pt x="529213" y="177364"/>
                </a:lnTo>
                <a:lnTo>
                  <a:pt x="577583" y="192400"/>
                </a:lnTo>
                <a:lnTo>
                  <a:pt x="627656" y="207744"/>
                </a:lnTo>
                <a:lnTo>
                  <a:pt x="679553" y="223417"/>
                </a:lnTo>
                <a:lnTo>
                  <a:pt x="733396" y="239440"/>
                </a:lnTo>
                <a:lnTo>
                  <a:pt x="789306" y="255836"/>
                </a:lnTo>
                <a:lnTo>
                  <a:pt x="847405" y="272625"/>
                </a:lnTo>
                <a:lnTo>
                  <a:pt x="907815" y="289831"/>
                </a:lnTo>
                <a:lnTo>
                  <a:pt x="970657" y="307473"/>
                </a:lnTo>
                <a:lnTo>
                  <a:pt x="1036053" y="325575"/>
                </a:lnTo>
                <a:lnTo>
                  <a:pt x="1104125" y="344157"/>
                </a:lnTo>
                <a:lnTo>
                  <a:pt x="1142599" y="354622"/>
                </a:lnTo>
                <a:lnTo>
                  <a:pt x="1181945" y="365337"/>
                </a:lnTo>
                <a:lnTo>
                  <a:pt x="1222138" y="376290"/>
                </a:lnTo>
                <a:lnTo>
                  <a:pt x="1263154" y="387469"/>
                </a:lnTo>
                <a:lnTo>
                  <a:pt x="1304969" y="398863"/>
                </a:lnTo>
                <a:lnTo>
                  <a:pt x="1347559" y="410461"/>
                </a:lnTo>
                <a:lnTo>
                  <a:pt x="1390900" y="422250"/>
                </a:lnTo>
                <a:lnTo>
                  <a:pt x="1434967" y="434221"/>
                </a:lnTo>
                <a:lnTo>
                  <a:pt x="1479738" y="446360"/>
                </a:lnTo>
                <a:lnTo>
                  <a:pt x="1525188" y="458657"/>
                </a:lnTo>
                <a:lnTo>
                  <a:pt x="1571293" y="471101"/>
                </a:lnTo>
                <a:lnTo>
                  <a:pt x="1618028" y="483679"/>
                </a:lnTo>
                <a:lnTo>
                  <a:pt x="1665370" y="496381"/>
                </a:lnTo>
                <a:lnTo>
                  <a:pt x="1713295" y="509194"/>
                </a:lnTo>
                <a:lnTo>
                  <a:pt x="1761779" y="522108"/>
                </a:lnTo>
                <a:lnTo>
                  <a:pt x="1810798" y="535111"/>
                </a:lnTo>
                <a:lnTo>
                  <a:pt x="1860327" y="548191"/>
                </a:lnTo>
                <a:lnTo>
                  <a:pt x="1910343" y="561338"/>
                </a:lnTo>
                <a:lnTo>
                  <a:pt x="1960822" y="574539"/>
                </a:lnTo>
                <a:lnTo>
                  <a:pt x="2011740" y="587783"/>
                </a:lnTo>
                <a:lnTo>
                  <a:pt x="2063072" y="601059"/>
                </a:lnTo>
                <a:lnTo>
                  <a:pt x="2114794" y="614355"/>
                </a:lnTo>
                <a:lnTo>
                  <a:pt x="2166884" y="627660"/>
                </a:lnTo>
                <a:lnTo>
                  <a:pt x="2219315" y="640962"/>
                </a:lnTo>
                <a:lnTo>
                  <a:pt x="2272066" y="654250"/>
                </a:lnTo>
                <a:lnTo>
                  <a:pt x="2325111" y="667512"/>
                </a:lnTo>
                <a:lnTo>
                  <a:pt x="2378426" y="680737"/>
                </a:lnTo>
                <a:lnTo>
                  <a:pt x="2431988" y="693914"/>
                </a:lnTo>
                <a:lnTo>
                  <a:pt x="2485772" y="707031"/>
                </a:lnTo>
                <a:lnTo>
                  <a:pt x="2539755" y="720076"/>
                </a:lnTo>
                <a:lnTo>
                  <a:pt x="2593912" y="733038"/>
                </a:lnTo>
                <a:lnTo>
                  <a:pt x="2648219" y="745906"/>
                </a:lnTo>
                <a:lnTo>
                  <a:pt x="2702653" y="758668"/>
                </a:lnTo>
                <a:lnTo>
                  <a:pt x="2757189" y="771313"/>
                </a:lnTo>
                <a:lnTo>
                  <a:pt x="2811804" y="783830"/>
                </a:lnTo>
                <a:lnTo>
                  <a:pt x="2866472" y="796206"/>
                </a:lnTo>
                <a:lnTo>
                  <a:pt x="2921171" y="808430"/>
                </a:lnTo>
                <a:lnTo>
                  <a:pt x="2975876" y="820491"/>
                </a:lnTo>
                <a:lnTo>
                  <a:pt x="3030563" y="832378"/>
                </a:lnTo>
                <a:lnTo>
                  <a:pt x="3085209" y="844079"/>
                </a:lnTo>
                <a:lnTo>
                  <a:pt x="3139788" y="855582"/>
                </a:lnTo>
                <a:lnTo>
                  <a:pt x="3194278" y="866876"/>
                </a:lnTo>
                <a:lnTo>
                  <a:pt x="3240244" y="876257"/>
                </a:lnTo>
                <a:lnTo>
                  <a:pt x="3286675" y="885649"/>
                </a:lnTo>
                <a:lnTo>
                  <a:pt x="3333550" y="895049"/>
                </a:lnTo>
                <a:lnTo>
                  <a:pt x="3380849" y="904454"/>
                </a:lnTo>
                <a:lnTo>
                  <a:pt x="3428555" y="913859"/>
                </a:lnTo>
                <a:lnTo>
                  <a:pt x="3476645" y="923262"/>
                </a:lnTo>
                <a:lnTo>
                  <a:pt x="3525102" y="932659"/>
                </a:lnTo>
                <a:lnTo>
                  <a:pt x="3573904" y="942047"/>
                </a:lnTo>
                <a:lnTo>
                  <a:pt x="3623034" y="951421"/>
                </a:lnTo>
                <a:lnTo>
                  <a:pt x="3672470" y="960780"/>
                </a:lnTo>
                <a:lnTo>
                  <a:pt x="3722194" y="970119"/>
                </a:lnTo>
                <a:lnTo>
                  <a:pt x="3772186" y="979435"/>
                </a:lnTo>
                <a:lnTo>
                  <a:pt x="3822425" y="988724"/>
                </a:lnTo>
                <a:lnTo>
                  <a:pt x="3872893" y="997983"/>
                </a:lnTo>
                <a:lnTo>
                  <a:pt x="3923570" y="1007209"/>
                </a:lnTo>
                <a:lnTo>
                  <a:pt x="3974436" y="1016398"/>
                </a:lnTo>
                <a:lnTo>
                  <a:pt x="4025471" y="1025547"/>
                </a:lnTo>
                <a:lnTo>
                  <a:pt x="4076656" y="1034652"/>
                </a:lnTo>
                <a:lnTo>
                  <a:pt x="4127972" y="1043709"/>
                </a:lnTo>
                <a:lnTo>
                  <a:pt x="4179397" y="1052716"/>
                </a:lnTo>
                <a:lnTo>
                  <a:pt x="4230914" y="1061669"/>
                </a:lnTo>
                <a:lnTo>
                  <a:pt x="4282502" y="1070565"/>
                </a:lnTo>
                <a:lnTo>
                  <a:pt x="4334142" y="1079399"/>
                </a:lnTo>
                <a:lnTo>
                  <a:pt x="4385813" y="1088169"/>
                </a:lnTo>
                <a:lnTo>
                  <a:pt x="4437497" y="1096872"/>
                </a:lnTo>
                <a:lnTo>
                  <a:pt x="4489173" y="1105502"/>
                </a:lnTo>
                <a:lnTo>
                  <a:pt x="4540823" y="1114059"/>
                </a:lnTo>
                <a:lnTo>
                  <a:pt x="4592426" y="1122537"/>
                </a:lnTo>
                <a:lnTo>
                  <a:pt x="4643962" y="1130933"/>
                </a:lnTo>
                <a:lnTo>
                  <a:pt x="4695413" y="1139245"/>
                </a:lnTo>
                <a:lnTo>
                  <a:pt x="4746758" y="1147468"/>
                </a:lnTo>
                <a:lnTo>
                  <a:pt x="4797978" y="1155599"/>
                </a:lnTo>
                <a:lnTo>
                  <a:pt x="4849053" y="1163635"/>
                </a:lnTo>
                <a:lnTo>
                  <a:pt x="4899963" y="1171571"/>
                </a:lnTo>
                <a:lnTo>
                  <a:pt x="4950689" y="1179406"/>
                </a:lnTo>
                <a:lnTo>
                  <a:pt x="5001212" y="1187135"/>
                </a:lnTo>
                <a:lnTo>
                  <a:pt x="5051511" y="1194755"/>
                </a:lnTo>
                <a:lnTo>
                  <a:pt x="5101567" y="1202262"/>
                </a:lnTo>
                <a:lnTo>
                  <a:pt x="5151360" y="1209654"/>
                </a:lnTo>
                <a:lnTo>
                  <a:pt x="5200871" y="1216925"/>
                </a:lnTo>
                <a:lnTo>
                  <a:pt x="5250080" y="1224074"/>
                </a:lnTo>
                <a:lnTo>
                  <a:pt x="5298967" y="1231097"/>
                </a:lnTo>
                <a:lnTo>
                  <a:pt x="5347512" y="1237990"/>
                </a:lnTo>
                <a:lnTo>
                  <a:pt x="5395697" y="1244750"/>
                </a:lnTo>
                <a:lnTo>
                  <a:pt x="5443501" y="1251373"/>
                </a:lnTo>
                <a:lnTo>
                  <a:pt x="5490905" y="1257856"/>
                </a:lnTo>
                <a:lnTo>
                  <a:pt x="5537889" y="1264195"/>
                </a:lnTo>
                <a:lnTo>
                  <a:pt x="5584433" y="1270388"/>
                </a:lnTo>
                <a:lnTo>
                  <a:pt x="5630518" y="1276430"/>
                </a:lnTo>
                <a:lnTo>
                  <a:pt x="5676125" y="1282318"/>
                </a:lnTo>
                <a:lnTo>
                  <a:pt x="5731542" y="1289328"/>
                </a:lnTo>
                <a:lnTo>
                  <a:pt x="5787139" y="1296136"/>
                </a:lnTo>
                <a:lnTo>
                  <a:pt x="5842881" y="1302747"/>
                </a:lnTo>
                <a:lnTo>
                  <a:pt x="5898733" y="1309165"/>
                </a:lnTo>
                <a:lnTo>
                  <a:pt x="5954662" y="1315393"/>
                </a:lnTo>
                <a:lnTo>
                  <a:pt x="6010633" y="1321437"/>
                </a:lnTo>
                <a:lnTo>
                  <a:pt x="6066612" y="1327300"/>
                </a:lnTo>
                <a:lnTo>
                  <a:pt x="6122566" y="1332987"/>
                </a:lnTo>
                <a:lnTo>
                  <a:pt x="6178459" y="1338501"/>
                </a:lnTo>
                <a:lnTo>
                  <a:pt x="6234258" y="1343846"/>
                </a:lnTo>
                <a:lnTo>
                  <a:pt x="6289928" y="1349028"/>
                </a:lnTo>
                <a:lnTo>
                  <a:pt x="6345435" y="1354049"/>
                </a:lnTo>
                <a:lnTo>
                  <a:pt x="6400746" y="1358915"/>
                </a:lnTo>
                <a:lnTo>
                  <a:pt x="6455825" y="1363628"/>
                </a:lnTo>
                <a:lnTo>
                  <a:pt x="6510639" y="1368194"/>
                </a:lnTo>
                <a:lnTo>
                  <a:pt x="6565153" y="1372617"/>
                </a:lnTo>
                <a:lnTo>
                  <a:pt x="6619334" y="1376900"/>
                </a:lnTo>
                <a:lnTo>
                  <a:pt x="6673146" y="1381048"/>
                </a:lnTo>
                <a:lnTo>
                  <a:pt x="6726557" y="1385064"/>
                </a:lnTo>
                <a:lnTo>
                  <a:pt x="6779531" y="1388954"/>
                </a:lnTo>
                <a:lnTo>
                  <a:pt x="6832035" y="1392721"/>
                </a:lnTo>
                <a:lnTo>
                  <a:pt x="6884034" y="1396369"/>
                </a:lnTo>
                <a:lnTo>
                  <a:pt x="6935494" y="1399903"/>
                </a:lnTo>
                <a:lnTo>
                  <a:pt x="6986380" y="1403326"/>
                </a:lnTo>
                <a:lnTo>
                  <a:pt x="7036660" y="1406643"/>
                </a:lnTo>
                <a:lnTo>
                  <a:pt x="7086298" y="1409858"/>
                </a:lnTo>
                <a:lnTo>
                  <a:pt x="7135261" y="1412975"/>
                </a:lnTo>
                <a:lnTo>
                  <a:pt x="7183513" y="1415998"/>
                </a:lnTo>
                <a:lnTo>
                  <a:pt x="7231022" y="1418931"/>
                </a:lnTo>
                <a:lnTo>
                  <a:pt x="7277752" y="1421779"/>
                </a:lnTo>
                <a:lnTo>
                  <a:pt x="7323670" y="1424545"/>
                </a:lnTo>
                <a:lnTo>
                  <a:pt x="7368741" y="1427234"/>
                </a:lnTo>
                <a:lnTo>
                  <a:pt x="7412932" y="1429850"/>
                </a:lnTo>
                <a:lnTo>
                  <a:pt x="7456207" y="1432397"/>
                </a:lnTo>
                <a:lnTo>
                  <a:pt x="7498533" y="1434878"/>
                </a:lnTo>
                <a:lnTo>
                  <a:pt x="7539876" y="1437299"/>
                </a:lnTo>
                <a:lnTo>
                  <a:pt x="7580201" y="1439664"/>
                </a:lnTo>
                <a:lnTo>
                  <a:pt x="7619474" y="1441976"/>
                </a:lnTo>
                <a:lnTo>
                  <a:pt x="7657662" y="1444239"/>
                </a:lnTo>
                <a:lnTo>
                  <a:pt x="7694729" y="1446458"/>
                </a:lnTo>
                <a:lnTo>
                  <a:pt x="7730642" y="1448638"/>
                </a:lnTo>
                <a:lnTo>
                  <a:pt x="7812272" y="1453466"/>
                </a:lnTo>
                <a:lnTo>
                  <a:pt x="7887031" y="1457449"/>
                </a:lnTo>
                <a:lnTo>
                  <a:pt x="7955493" y="1460651"/>
                </a:lnTo>
                <a:lnTo>
                  <a:pt x="8018230" y="1463139"/>
                </a:lnTo>
                <a:lnTo>
                  <a:pt x="8075817" y="1464979"/>
                </a:lnTo>
                <a:lnTo>
                  <a:pt x="8128826" y="1466237"/>
                </a:lnTo>
                <a:lnTo>
                  <a:pt x="8177830" y="1466978"/>
                </a:lnTo>
                <a:lnTo>
                  <a:pt x="8223403" y="1467270"/>
                </a:lnTo>
                <a:lnTo>
                  <a:pt x="8266119" y="1467177"/>
                </a:lnTo>
                <a:lnTo>
                  <a:pt x="8306550" y="1466765"/>
                </a:lnTo>
                <a:lnTo>
                  <a:pt x="8345269" y="1466101"/>
                </a:lnTo>
                <a:lnTo>
                  <a:pt x="8419869" y="1464280"/>
                </a:lnTo>
                <a:lnTo>
                  <a:pt x="8456894" y="1463255"/>
                </a:lnTo>
                <a:lnTo>
                  <a:pt x="8494502" y="1462241"/>
                </a:lnTo>
                <a:lnTo>
                  <a:pt x="8533265" y="1461305"/>
                </a:lnTo>
                <a:lnTo>
                  <a:pt x="8573757" y="1460512"/>
                </a:lnTo>
                <a:lnTo>
                  <a:pt x="8636333" y="1459146"/>
                </a:lnTo>
                <a:lnTo>
                  <a:pt x="8695842" y="1457245"/>
                </a:lnTo>
                <a:lnTo>
                  <a:pt x="8752590" y="1454861"/>
                </a:lnTo>
                <a:lnTo>
                  <a:pt x="8806884" y="1452050"/>
                </a:lnTo>
                <a:lnTo>
                  <a:pt x="8859031" y="1448864"/>
                </a:lnTo>
                <a:lnTo>
                  <a:pt x="8909338" y="1445357"/>
                </a:lnTo>
                <a:lnTo>
                  <a:pt x="8958111" y="1441582"/>
                </a:lnTo>
                <a:lnTo>
                  <a:pt x="9005657" y="1437593"/>
                </a:lnTo>
                <a:lnTo>
                  <a:pt x="9052282" y="1433443"/>
                </a:lnTo>
                <a:lnTo>
                  <a:pt x="9078467" y="1431020"/>
                </a:lnTo>
              </a:path>
            </a:pathLst>
          </a:custGeom>
          <a:ln w="6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214714" y="5137419"/>
            <a:ext cx="6929755" cy="1714500"/>
          </a:xfrm>
          <a:custGeom>
            <a:avLst/>
            <a:gdLst/>
            <a:ahLst/>
            <a:cxnLst/>
            <a:rect l="l" t="t" r="r" b="b"/>
            <a:pathLst>
              <a:path w="6929755" h="1714500">
                <a:moveTo>
                  <a:pt x="0" y="1714458"/>
                </a:moveTo>
                <a:lnTo>
                  <a:pt x="32422" y="1677815"/>
                </a:lnTo>
                <a:lnTo>
                  <a:pt x="64960" y="1641199"/>
                </a:lnTo>
                <a:lnTo>
                  <a:pt x="97717" y="1604636"/>
                </a:lnTo>
                <a:lnTo>
                  <a:pt x="130798" y="1568154"/>
                </a:lnTo>
                <a:lnTo>
                  <a:pt x="164309" y="1531779"/>
                </a:lnTo>
                <a:lnTo>
                  <a:pt x="198355" y="1495539"/>
                </a:lnTo>
                <a:lnTo>
                  <a:pt x="233040" y="1459460"/>
                </a:lnTo>
                <a:lnTo>
                  <a:pt x="268469" y="1423569"/>
                </a:lnTo>
                <a:lnTo>
                  <a:pt x="304747" y="1387893"/>
                </a:lnTo>
                <a:lnTo>
                  <a:pt x="341979" y="1352459"/>
                </a:lnTo>
                <a:lnTo>
                  <a:pt x="380271" y="1317294"/>
                </a:lnTo>
                <a:lnTo>
                  <a:pt x="419726" y="1282426"/>
                </a:lnTo>
                <a:lnTo>
                  <a:pt x="460450" y="1247880"/>
                </a:lnTo>
                <a:lnTo>
                  <a:pt x="502548" y="1213684"/>
                </a:lnTo>
                <a:lnTo>
                  <a:pt x="546125" y="1179864"/>
                </a:lnTo>
                <a:lnTo>
                  <a:pt x="583847" y="1151726"/>
                </a:lnTo>
                <a:lnTo>
                  <a:pt x="623003" y="1123401"/>
                </a:lnTo>
                <a:lnTo>
                  <a:pt x="663452" y="1094963"/>
                </a:lnTo>
                <a:lnTo>
                  <a:pt x="705053" y="1066485"/>
                </a:lnTo>
                <a:lnTo>
                  <a:pt x="747666" y="1038041"/>
                </a:lnTo>
                <a:lnTo>
                  <a:pt x="791150" y="1009703"/>
                </a:lnTo>
                <a:lnTo>
                  <a:pt x="835366" y="981545"/>
                </a:lnTo>
                <a:lnTo>
                  <a:pt x="880173" y="953641"/>
                </a:lnTo>
                <a:lnTo>
                  <a:pt x="925429" y="926063"/>
                </a:lnTo>
                <a:lnTo>
                  <a:pt x="970996" y="898885"/>
                </a:lnTo>
                <a:lnTo>
                  <a:pt x="1016733" y="872180"/>
                </a:lnTo>
                <a:lnTo>
                  <a:pt x="1062498" y="846022"/>
                </a:lnTo>
                <a:lnTo>
                  <a:pt x="1108153" y="820483"/>
                </a:lnTo>
                <a:lnTo>
                  <a:pt x="1153556" y="795638"/>
                </a:lnTo>
                <a:lnTo>
                  <a:pt x="1198566" y="771560"/>
                </a:lnTo>
                <a:lnTo>
                  <a:pt x="1243044" y="748321"/>
                </a:lnTo>
                <a:lnTo>
                  <a:pt x="1286850" y="725995"/>
                </a:lnTo>
                <a:lnTo>
                  <a:pt x="1329842" y="704656"/>
                </a:lnTo>
                <a:lnTo>
                  <a:pt x="1376612" y="682084"/>
                </a:lnTo>
                <a:lnTo>
                  <a:pt x="1421478" y="660977"/>
                </a:lnTo>
                <a:lnTo>
                  <a:pt x="1464848" y="641178"/>
                </a:lnTo>
                <a:lnTo>
                  <a:pt x="1507128" y="622530"/>
                </a:lnTo>
                <a:lnTo>
                  <a:pt x="1548727" y="604879"/>
                </a:lnTo>
                <a:lnTo>
                  <a:pt x="1590052" y="588067"/>
                </a:lnTo>
                <a:lnTo>
                  <a:pt x="1631511" y="571938"/>
                </a:lnTo>
                <a:lnTo>
                  <a:pt x="1673512" y="556337"/>
                </a:lnTo>
                <a:lnTo>
                  <a:pt x="1716461" y="541107"/>
                </a:lnTo>
                <a:lnTo>
                  <a:pt x="1760768" y="526093"/>
                </a:lnTo>
                <a:lnTo>
                  <a:pt x="1806838" y="511137"/>
                </a:lnTo>
                <a:lnTo>
                  <a:pt x="1855081" y="496085"/>
                </a:lnTo>
                <a:lnTo>
                  <a:pt x="1905903" y="480779"/>
                </a:lnTo>
                <a:lnTo>
                  <a:pt x="1959712" y="465065"/>
                </a:lnTo>
                <a:lnTo>
                  <a:pt x="2016916" y="448785"/>
                </a:lnTo>
                <a:lnTo>
                  <a:pt x="2077923" y="431783"/>
                </a:lnTo>
                <a:lnTo>
                  <a:pt x="2117957" y="420865"/>
                </a:lnTo>
                <a:lnTo>
                  <a:pt x="2160255" y="409650"/>
                </a:lnTo>
                <a:lnTo>
                  <a:pt x="2204620" y="398176"/>
                </a:lnTo>
                <a:lnTo>
                  <a:pt x="2250860" y="386479"/>
                </a:lnTo>
                <a:lnTo>
                  <a:pt x="2298779" y="374596"/>
                </a:lnTo>
                <a:lnTo>
                  <a:pt x="2348183" y="362563"/>
                </a:lnTo>
                <a:lnTo>
                  <a:pt x="2398878" y="350417"/>
                </a:lnTo>
                <a:lnTo>
                  <a:pt x="2450669" y="338194"/>
                </a:lnTo>
                <a:lnTo>
                  <a:pt x="2503361" y="325930"/>
                </a:lnTo>
                <a:lnTo>
                  <a:pt x="2556761" y="313663"/>
                </a:lnTo>
                <a:lnTo>
                  <a:pt x="2610674" y="301429"/>
                </a:lnTo>
                <a:lnTo>
                  <a:pt x="2664906" y="289263"/>
                </a:lnTo>
                <a:lnTo>
                  <a:pt x="2719262" y="277204"/>
                </a:lnTo>
                <a:lnTo>
                  <a:pt x="2773547" y="265286"/>
                </a:lnTo>
                <a:lnTo>
                  <a:pt x="2827568" y="253548"/>
                </a:lnTo>
                <a:lnTo>
                  <a:pt x="2881129" y="242024"/>
                </a:lnTo>
                <a:lnTo>
                  <a:pt x="2934037" y="230753"/>
                </a:lnTo>
                <a:lnTo>
                  <a:pt x="2986097" y="219769"/>
                </a:lnTo>
                <a:lnTo>
                  <a:pt x="3037115" y="209110"/>
                </a:lnTo>
                <a:lnTo>
                  <a:pt x="3086896" y="198812"/>
                </a:lnTo>
                <a:lnTo>
                  <a:pt x="3135246" y="188913"/>
                </a:lnTo>
                <a:lnTo>
                  <a:pt x="3181970" y="179447"/>
                </a:lnTo>
                <a:lnTo>
                  <a:pt x="3226874" y="170452"/>
                </a:lnTo>
                <a:lnTo>
                  <a:pt x="3269764" y="161964"/>
                </a:lnTo>
                <a:lnTo>
                  <a:pt x="3310445" y="154020"/>
                </a:lnTo>
                <a:lnTo>
                  <a:pt x="3348723" y="146656"/>
                </a:lnTo>
                <a:lnTo>
                  <a:pt x="3418084" y="133541"/>
                </a:lnTo>
                <a:lnTo>
                  <a:pt x="3479211" y="122443"/>
                </a:lnTo>
                <a:lnTo>
                  <a:pt x="3533479" y="113117"/>
                </a:lnTo>
                <a:lnTo>
                  <a:pt x="3582265" y="105320"/>
                </a:lnTo>
                <a:lnTo>
                  <a:pt x="3626946" y="98805"/>
                </a:lnTo>
                <a:lnTo>
                  <a:pt x="3668898" y="93328"/>
                </a:lnTo>
                <a:lnTo>
                  <a:pt x="3709498" y="88645"/>
                </a:lnTo>
                <a:lnTo>
                  <a:pt x="3750121" y="84510"/>
                </a:lnTo>
                <a:lnTo>
                  <a:pt x="3792145" y="80679"/>
                </a:lnTo>
                <a:lnTo>
                  <a:pt x="3836945" y="76907"/>
                </a:lnTo>
                <a:lnTo>
                  <a:pt x="3885898" y="72949"/>
                </a:lnTo>
                <a:lnTo>
                  <a:pt x="3940381" y="68560"/>
                </a:lnTo>
                <a:lnTo>
                  <a:pt x="4001770" y="63496"/>
                </a:lnTo>
                <a:lnTo>
                  <a:pt x="4043279" y="60089"/>
                </a:lnTo>
                <a:lnTo>
                  <a:pt x="4086834" y="56664"/>
                </a:lnTo>
                <a:lnTo>
                  <a:pt x="4132243" y="53234"/>
                </a:lnTo>
                <a:lnTo>
                  <a:pt x="4179311" y="49810"/>
                </a:lnTo>
                <a:lnTo>
                  <a:pt x="4227848" y="46404"/>
                </a:lnTo>
                <a:lnTo>
                  <a:pt x="4277660" y="43029"/>
                </a:lnTo>
                <a:lnTo>
                  <a:pt x="4328554" y="39695"/>
                </a:lnTo>
                <a:lnTo>
                  <a:pt x="4380338" y="36415"/>
                </a:lnTo>
                <a:lnTo>
                  <a:pt x="4432819" y="33201"/>
                </a:lnTo>
                <a:lnTo>
                  <a:pt x="4485805" y="30065"/>
                </a:lnTo>
                <a:lnTo>
                  <a:pt x="4539103" y="27018"/>
                </a:lnTo>
                <a:lnTo>
                  <a:pt x="4592519" y="24073"/>
                </a:lnTo>
                <a:lnTo>
                  <a:pt x="4645862" y="21242"/>
                </a:lnTo>
                <a:lnTo>
                  <a:pt x="4698939" y="18535"/>
                </a:lnTo>
                <a:lnTo>
                  <a:pt x="4751557" y="15966"/>
                </a:lnTo>
                <a:lnTo>
                  <a:pt x="4803524" y="13546"/>
                </a:lnTo>
                <a:lnTo>
                  <a:pt x="4854646" y="11287"/>
                </a:lnTo>
                <a:lnTo>
                  <a:pt x="4904732" y="9201"/>
                </a:lnTo>
                <a:lnTo>
                  <a:pt x="4953587" y="7299"/>
                </a:lnTo>
                <a:lnTo>
                  <a:pt x="5001021" y="5594"/>
                </a:lnTo>
                <a:lnTo>
                  <a:pt x="5046840" y="4098"/>
                </a:lnTo>
                <a:lnTo>
                  <a:pt x="5311318" y="0"/>
                </a:lnTo>
                <a:lnTo>
                  <a:pt x="5586395" y="455"/>
                </a:lnTo>
                <a:lnTo>
                  <a:pt x="5802475" y="2732"/>
                </a:lnTo>
                <a:lnTo>
                  <a:pt x="5889967" y="4098"/>
                </a:lnTo>
                <a:lnTo>
                  <a:pt x="6495491" y="4098"/>
                </a:lnTo>
                <a:lnTo>
                  <a:pt x="6557775" y="6006"/>
                </a:lnTo>
                <a:lnTo>
                  <a:pt x="6618082" y="8622"/>
                </a:lnTo>
                <a:lnTo>
                  <a:pt x="6675716" y="11744"/>
                </a:lnTo>
                <a:lnTo>
                  <a:pt x="6729979" y="15169"/>
                </a:lnTo>
                <a:lnTo>
                  <a:pt x="6780175" y="18696"/>
                </a:lnTo>
                <a:lnTo>
                  <a:pt x="6825609" y="22122"/>
                </a:lnTo>
                <a:lnTo>
                  <a:pt x="6865583" y="25244"/>
                </a:lnTo>
                <a:lnTo>
                  <a:pt x="6899402" y="27860"/>
                </a:lnTo>
                <a:lnTo>
                  <a:pt x="6929272" y="30067"/>
                </a:lnTo>
              </a:path>
            </a:pathLst>
          </a:custGeom>
          <a:ln w="6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176638" y="274967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45"/>
                </a:lnTo>
                <a:lnTo>
                  <a:pt x="1394637" y="404647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176638" y="274967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900601" y="4016514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910317" y="1482839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88" y="1203845"/>
                </a:lnTo>
                <a:lnTo>
                  <a:pt x="1394637" y="404634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910317" y="1482839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88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157562" y="216001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32"/>
                </a:lnTo>
                <a:lnTo>
                  <a:pt x="1394637" y="404634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157562" y="216001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75" y="1203832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643640" y="5273636"/>
            <a:ext cx="1395095" cy="1584960"/>
          </a:xfrm>
          <a:custGeom>
            <a:avLst/>
            <a:gdLst/>
            <a:ahLst/>
            <a:cxnLst/>
            <a:rect l="l" t="t" r="r" b="b"/>
            <a:pathLst>
              <a:path w="1395095" h="1584959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662506" y="1584363"/>
                </a:lnTo>
                <a:lnTo>
                  <a:pt x="738208" y="1584363"/>
                </a:lnTo>
                <a:lnTo>
                  <a:pt x="1390675" y="1203845"/>
                </a:lnTo>
                <a:lnTo>
                  <a:pt x="1394637" y="404647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643640" y="5273636"/>
            <a:ext cx="1395095" cy="1584960"/>
          </a:xfrm>
          <a:custGeom>
            <a:avLst/>
            <a:gdLst/>
            <a:ahLst/>
            <a:cxnLst/>
            <a:rect l="l" t="t" r="r" b="b"/>
            <a:pathLst>
              <a:path w="1395095" h="1584959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38208" y="1584363"/>
                </a:lnTo>
              </a:path>
              <a:path w="1395095" h="1584959">
                <a:moveTo>
                  <a:pt x="662506" y="1584363"/>
                </a:moveTo>
                <a:lnTo>
                  <a:pt x="0" y="1202042"/>
                </a:lnTo>
                <a:lnTo>
                  <a:pt x="3962" y="403199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4155" y="4006799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168" y="0"/>
                </a:moveTo>
                <a:lnTo>
                  <a:pt x="0" y="62636"/>
                </a:lnTo>
                <a:lnTo>
                  <a:pt x="3238" y="1546199"/>
                </a:lnTo>
                <a:lnTo>
                  <a:pt x="107645" y="1606677"/>
                </a:lnTo>
                <a:lnTo>
                  <a:pt x="797763" y="1203845"/>
                </a:lnTo>
                <a:lnTo>
                  <a:pt x="801725" y="404634"/>
                </a:lnTo>
                <a:lnTo>
                  <a:pt x="101168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4155" y="4006799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636"/>
                </a:moveTo>
                <a:lnTo>
                  <a:pt x="101168" y="0"/>
                </a:lnTo>
                <a:lnTo>
                  <a:pt x="801725" y="404634"/>
                </a:lnTo>
                <a:lnTo>
                  <a:pt x="797763" y="1203845"/>
                </a:lnTo>
                <a:lnTo>
                  <a:pt x="107645" y="1606677"/>
                </a:lnTo>
                <a:lnTo>
                  <a:pt x="3238" y="1546199"/>
                </a:lnTo>
                <a:lnTo>
                  <a:pt x="0" y="62636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04838" y="5292724"/>
            <a:ext cx="1395095" cy="1565275"/>
          </a:xfrm>
          <a:custGeom>
            <a:avLst/>
            <a:gdLst/>
            <a:ahLst/>
            <a:cxnLst/>
            <a:rect l="l" t="t" r="r" b="b"/>
            <a:pathLst>
              <a:path w="1395095" h="1565275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75" y="1203833"/>
                </a:lnTo>
                <a:lnTo>
                  <a:pt x="770917" y="1565275"/>
                </a:lnTo>
              </a:path>
              <a:path w="1395095" h="1565275">
                <a:moveTo>
                  <a:pt x="629451" y="1565275"/>
                </a:moveTo>
                <a:lnTo>
                  <a:pt x="0" y="1202029"/>
                </a:lnTo>
                <a:lnTo>
                  <a:pt x="3962" y="403199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33641" y="2739961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33"/>
                </a:lnTo>
                <a:lnTo>
                  <a:pt x="1394637" y="404634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33641" y="2739961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75" y="1203833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57237" y="4016514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88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690916" y="5302084"/>
            <a:ext cx="1395095" cy="1556385"/>
          </a:xfrm>
          <a:custGeom>
            <a:avLst/>
            <a:gdLst/>
            <a:ahLst/>
            <a:cxnLst/>
            <a:rect l="l" t="t" r="r" b="b"/>
            <a:pathLst>
              <a:path w="1395095" h="1556384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88" y="1203833"/>
                </a:lnTo>
                <a:lnTo>
                  <a:pt x="786998" y="1555915"/>
                </a:lnTo>
              </a:path>
              <a:path w="1395095" h="1556384">
                <a:moveTo>
                  <a:pt x="613224" y="1555915"/>
                </a:moveTo>
                <a:lnTo>
                  <a:pt x="0" y="1202029"/>
                </a:lnTo>
                <a:lnTo>
                  <a:pt x="3962" y="403199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710004" y="274967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49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45"/>
                </a:lnTo>
                <a:lnTo>
                  <a:pt x="1394637" y="404647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710004" y="274967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49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49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76325" y="1454035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49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49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6986879" y="4035234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45"/>
                </a:lnTo>
                <a:lnTo>
                  <a:pt x="1394637" y="404647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6986879" y="4035234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729562" y="5311800"/>
            <a:ext cx="1395095" cy="1546225"/>
          </a:xfrm>
          <a:custGeom>
            <a:avLst/>
            <a:gdLst/>
            <a:ahLst/>
            <a:cxnLst/>
            <a:rect l="l" t="t" r="r" b="b"/>
            <a:pathLst>
              <a:path w="1395095" h="1546225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75" y="1203845"/>
                </a:lnTo>
                <a:lnTo>
                  <a:pt x="803647" y="1546199"/>
                </a:lnTo>
              </a:path>
              <a:path w="1395095" h="1546225">
                <a:moveTo>
                  <a:pt x="596374" y="1546199"/>
                </a:moveTo>
                <a:lnTo>
                  <a:pt x="0" y="1202042"/>
                </a:lnTo>
                <a:lnTo>
                  <a:pt x="3962" y="403199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729562" y="275903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45"/>
                </a:lnTo>
                <a:lnTo>
                  <a:pt x="1394637" y="404647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729562" y="275903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8463241" y="4043025"/>
            <a:ext cx="681355" cy="1587500"/>
          </a:xfrm>
          <a:custGeom>
            <a:avLst/>
            <a:gdLst/>
            <a:ahLst/>
            <a:cxnLst/>
            <a:rect l="l" t="t" r="r" b="b"/>
            <a:pathLst>
              <a:path w="681354" h="1587500">
                <a:moveTo>
                  <a:pt x="680745" y="0"/>
                </a:moveTo>
                <a:lnTo>
                  <a:pt x="3962" y="395408"/>
                </a:lnTo>
                <a:lnTo>
                  <a:pt x="0" y="1194251"/>
                </a:lnTo>
                <a:lnTo>
                  <a:pt x="680745" y="1587455"/>
                </a:lnTo>
                <a:lnTo>
                  <a:pt x="680745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8463241" y="4043025"/>
            <a:ext cx="681355" cy="1587500"/>
          </a:xfrm>
          <a:custGeom>
            <a:avLst/>
            <a:gdLst/>
            <a:ahLst/>
            <a:cxnLst/>
            <a:rect l="l" t="t" r="r" b="b"/>
            <a:pathLst>
              <a:path w="681354" h="1587500">
                <a:moveTo>
                  <a:pt x="3962" y="395408"/>
                </a:moveTo>
                <a:lnTo>
                  <a:pt x="680745" y="0"/>
                </a:lnTo>
              </a:path>
              <a:path w="681354" h="1587500">
                <a:moveTo>
                  <a:pt x="680745" y="1587455"/>
                </a:moveTo>
                <a:lnTo>
                  <a:pt x="0" y="1194251"/>
                </a:lnTo>
                <a:lnTo>
                  <a:pt x="3962" y="395408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8462885" y="1499983"/>
            <a:ext cx="681355" cy="1588135"/>
          </a:xfrm>
          <a:custGeom>
            <a:avLst/>
            <a:gdLst/>
            <a:ahLst/>
            <a:cxnLst/>
            <a:rect l="l" t="t" r="r" b="b"/>
            <a:pathLst>
              <a:path w="681354" h="1588135">
                <a:moveTo>
                  <a:pt x="4317" y="395059"/>
                </a:moveTo>
                <a:lnTo>
                  <a:pt x="681100" y="0"/>
                </a:lnTo>
              </a:path>
              <a:path w="681354" h="1588135">
                <a:moveTo>
                  <a:pt x="681100" y="1588023"/>
                </a:moveTo>
                <a:lnTo>
                  <a:pt x="0" y="1194613"/>
                </a:lnTo>
                <a:lnTo>
                  <a:pt x="4317" y="395059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456844" y="332993"/>
            <a:ext cx="8229600" cy="6185535"/>
          </a:xfrm>
          <a:custGeom>
            <a:avLst/>
            <a:gdLst/>
            <a:ahLst/>
            <a:cxnLst/>
            <a:rect l="l" t="t" r="r" b="b"/>
            <a:pathLst>
              <a:path w="8229600" h="6185534">
                <a:moveTo>
                  <a:pt x="8229232" y="0"/>
                </a:moveTo>
                <a:lnTo>
                  <a:pt x="0" y="0"/>
                </a:lnTo>
                <a:lnTo>
                  <a:pt x="0" y="343801"/>
                </a:lnTo>
                <a:lnTo>
                  <a:pt x="0" y="6185166"/>
                </a:lnTo>
                <a:lnTo>
                  <a:pt x="8229232" y="6185166"/>
                </a:lnTo>
                <a:lnTo>
                  <a:pt x="8229232" y="343801"/>
                </a:lnTo>
                <a:lnTo>
                  <a:pt x="822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456844" y="332994"/>
            <a:ext cx="8229600" cy="6185535"/>
          </a:xfrm>
          <a:custGeom>
            <a:avLst/>
            <a:gdLst/>
            <a:ahLst/>
            <a:cxnLst/>
            <a:rect l="l" t="t" r="r" b="b"/>
            <a:pathLst>
              <a:path w="8229600" h="6185534">
                <a:moveTo>
                  <a:pt x="4114800" y="6185166"/>
                </a:moveTo>
                <a:lnTo>
                  <a:pt x="0" y="6185166"/>
                </a:lnTo>
                <a:lnTo>
                  <a:pt x="0" y="0"/>
                </a:lnTo>
                <a:lnTo>
                  <a:pt x="8229231" y="0"/>
                </a:lnTo>
                <a:lnTo>
                  <a:pt x="8229231" y="6185166"/>
                </a:lnTo>
                <a:lnTo>
                  <a:pt x="4114800" y="6185166"/>
                </a:lnTo>
                <a:close/>
              </a:path>
            </a:pathLst>
          </a:custGeom>
          <a:ln w="6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560836" y="0"/>
            <a:ext cx="3679190" cy="676910"/>
          </a:xfrm>
          <a:custGeom>
            <a:avLst/>
            <a:gdLst/>
            <a:ahLst/>
            <a:cxnLst/>
            <a:rect l="l" t="t" r="r" b="b"/>
            <a:pathLst>
              <a:path w="3679190" h="676910">
                <a:moveTo>
                  <a:pt x="3678847" y="0"/>
                </a:moveTo>
                <a:lnTo>
                  <a:pt x="0" y="0"/>
                </a:lnTo>
                <a:lnTo>
                  <a:pt x="0" y="676795"/>
                </a:lnTo>
                <a:lnTo>
                  <a:pt x="3678847" y="676795"/>
                </a:lnTo>
                <a:lnTo>
                  <a:pt x="367884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4560836" y="0"/>
            <a:ext cx="3679190" cy="676910"/>
          </a:xfrm>
          <a:custGeom>
            <a:avLst/>
            <a:gdLst/>
            <a:ahLst/>
            <a:cxnLst/>
            <a:rect l="l" t="t" r="r" b="b"/>
            <a:pathLst>
              <a:path w="3679190" h="676910">
                <a:moveTo>
                  <a:pt x="1839607" y="676795"/>
                </a:moveTo>
                <a:lnTo>
                  <a:pt x="0" y="676795"/>
                </a:lnTo>
                <a:lnTo>
                  <a:pt x="0" y="0"/>
                </a:lnTo>
              </a:path>
              <a:path w="3679190" h="676910">
                <a:moveTo>
                  <a:pt x="3678847" y="0"/>
                </a:moveTo>
                <a:lnTo>
                  <a:pt x="3678847" y="676795"/>
                </a:lnTo>
                <a:lnTo>
                  <a:pt x="1839607" y="676795"/>
                </a:lnTo>
              </a:path>
            </a:pathLst>
          </a:custGeom>
          <a:ln w="15839">
            <a:solidFill>
              <a:srgbClr val="73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4649038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3504958" y="0"/>
                </a:moveTo>
                <a:lnTo>
                  <a:pt x="0" y="0"/>
                </a:lnTo>
                <a:lnTo>
                  <a:pt x="0" y="601916"/>
                </a:lnTo>
                <a:lnTo>
                  <a:pt x="3504958" y="601916"/>
                </a:lnTo>
                <a:lnTo>
                  <a:pt x="3504958" y="0"/>
                </a:lnTo>
                <a:close/>
              </a:path>
            </a:pathLst>
          </a:custGeom>
          <a:solidFill>
            <a:srgbClr val="706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970914" y="919441"/>
            <a:ext cx="6696709" cy="4572000"/>
          </a:xfrm>
          <a:custGeom>
            <a:avLst/>
            <a:gdLst/>
            <a:ahLst/>
            <a:cxnLst/>
            <a:rect l="l" t="t" r="r" b="b"/>
            <a:pathLst>
              <a:path w="6696709" h="4572000">
                <a:moveTo>
                  <a:pt x="3855250" y="4546600"/>
                </a:moveTo>
                <a:lnTo>
                  <a:pt x="2841485" y="4546600"/>
                </a:lnTo>
                <a:lnTo>
                  <a:pt x="3009607" y="4572000"/>
                </a:lnTo>
                <a:lnTo>
                  <a:pt x="3687127" y="4572000"/>
                </a:lnTo>
                <a:lnTo>
                  <a:pt x="3855250" y="4546600"/>
                </a:lnTo>
                <a:close/>
              </a:path>
              <a:path w="6696709" h="4572000">
                <a:moveTo>
                  <a:pt x="3939120" y="25400"/>
                </a:moveTo>
                <a:lnTo>
                  <a:pt x="2757601" y="25400"/>
                </a:lnTo>
                <a:lnTo>
                  <a:pt x="2509202" y="63500"/>
                </a:lnTo>
                <a:lnTo>
                  <a:pt x="2427490" y="88900"/>
                </a:lnTo>
                <a:lnTo>
                  <a:pt x="2265489" y="114300"/>
                </a:lnTo>
                <a:lnTo>
                  <a:pt x="2106371" y="165100"/>
                </a:lnTo>
                <a:lnTo>
                  <a:pt x="2027885" y="177800"/>
                </a:lnTo>
                <a:lnTo>
                  <a:pt x="1723682" y="279400"/>
                </a:lnTo>
                <a:lnTo>
                  <a:pt x="1649882" y="317500"/>
                </a:lnTo>
                <a:lnTo>
                  <a:pt x="1505889" y="368300"/>
                </a:lnTo>
                <a:lnTo>
                  <a:pt x="1366570" y="444500"/>
                </a:lnTo>
                <a:lnTo>
                  <a:pt x="1298879" y="469900"/>
                </a:lnTo>
                <a:lnTo>
                  <a:pt x="1167485" y="546100"/>
                </a:lnTo>
                <a:lnTo>
                  <a:pt x="1103769" y="584200"/>
                </a:lnTo>
                <a:lnTo>
                  <a:pt x="1041844" y="622300"/>
                </a:lnTo>
                <a:lnTo>
                  <a:pt x="980998" y="673100"/>
                </a:lnTo>
                <a:lnTo>
                  <a:pt x="921600" y="711200"/>
                </a:lnTo>
                <a:lnTo>
                  <a:pt x="864006" y="749300"/>
                </a:lnTo>
                <a:lnTo>
                  <a:pt x="807847" y="800100"/>
                </a:lnTo>
                <a:lnTo>
                  <a:pt x="753491" y="838200"/>
                </a:lnTo>
                <a:lnTo>
                  <a:pt x="700925" y="889000"/>
                </a:lnTo>
                <a:lnTo>
                  <a:pt x="649808" y="927100"/>
                </a:lnTo>
                <a:lnTo>
                  <a:pt x="600481" y="977900"/>
                </a:lnTo>
                <a:lnTo>
                  <a:pt x="552970" y="1028700"/>
                </a:lnTo>
                <a:lnTo>
                  <a:pt x="507250" y="1079500"/>
                </a:lnTo>
                <a:lnTo>
                  <a:pt x="462965" y="1130300"/>
                </a:lnTo>
                <a:lnTo>
                  <a:pt x="421208" y="1181100"/>
                </a:lnTo>
                <a:lnTo>
                  <a:pt x="380885" y="1231900"/>
                </a:lnTo>
                <a:lnTo>
                  <a:pt x="342366" y="1282700"/>
                </a:lnTo>
                <a:lnTo>
                  <a:pt x="306006" y="1333500"/>
                </a:lnTo>
                <a:lnTo>
                  <a:pt x="271805" y="1384300"/>
                </a:lnTo>
                <a:lnTo>
                  <a:pt x="239407" y="1435100"/>
                </a:lnTo>
                <a:lnTo>
                  <a:pt x="208800" y="1485900"/>
                </a:lnTo>
                <a:lnTo>
                  <a:pt x="180365" y="1549400"/>
                </a:lnTo>
                <a:lnTo>
                  <a:pt x="153720" y="1600200"/>
                </a:lnTo>
                <a:lnTo>
                  <a:pt x="129603" y="1651000"/>
                </a:lnTo>
                <a:lnTo>
                  <a:pt x="107289" y="1714500"/>
                </a:lnTo>
                <a:lnTo>
                  <a:pt x="87122" y="1765300"/>
                </a:lnTo>
                <a:lnTo>
                  <a:pt x="68770" y="1828800"/>
                </a:lnTo>
                <a:lnTo>
                  <a:pt x="52920" y="1879600"/>
                </a:lnTo>
                <a:lnTo>
                  <a:pt x="38887" y="1943100"/>
                </a:lnTo>
                <a:lnTo>
                  <a:pt x="27368" y="1993900"/>
                </a:lnTo>
                <a:lnTo>
                  <a:pt x="17640" y="2057400"/>
                </a:lnTo>
                <a:lnTo>
                  <a:pt x="10083" y="2108200"/>
                </a:lnTo>
                <a:lnTo>
                  <a:pt x="4686" y="2171700"/>
                </a:lnTo>
                <a:lnTo>
                  <a:pt x="1447" y="2235200"/>
                </a:lnTo>
                <a:lnTo>
                  <a:pt x="368" y="2286000"/>
                </a:lnTo>
                <a:lnTo>
                  <a:pt x="0" y="2286000"/>
                </a:lnTo>
                <a:lnTo>
                  <a:pt x="1079" y="2349500"/>
                </a:lnTo>
                <a:lnTo>
                  <a:pt x="4330" y="2400300"/>
                </a:lnTo>
                <a:lnTo>
                  <a:pt x="9728" y="2463800"/>
                </a:lnTo>
                <a:lnTo>
                  <a:pt x="17284" y="2514600"/>
                </a:lnTo>
                <a:lnTo>
                  <a:pt x="27000" y="2578100"/>
                </a:lnTo>
                <a:lnTo>
                  <a:pt x="38519" y="2628900"/>
                </a:lnTo>
                <a:lnTo>
                  <a:pt x="52565" y="2692400"/>
                </a:lnTo>
                <a:lnTo>
                  <a:pt x="68770" y="2743200"/>
                </a:lnTo>
                <a:lnTo>
                  <a:pt x="86766" y="2806700"/>
                </a:lnTo>
                <a:lnTo>
                  <a:pt x="106921" y="2857500"/>
                </a:lnTo>
                <a:lnTo>
                  <a:pt x="129247" y="2921000"/>
                </a:lnTo>
                <a:lnTo>
                  <a:pt x="153720" y="2971800"/>
                </a:lnTo>
                <a:lnTo>
                  <a:pt x="180009" y="3022600"/>
                </a:lnTo>
                <a:lnTo>
                  <a:pt x="208445" y="3086100"/>
                </a:lnTo>
                <a:lnTo>
                  <a:pt x="239039" y="3136900"/>
                </a:lnTo>
                <a:lnTo>
                  <a:pt x="271449" y="3187700"/>
                </a:lnTo>
                <a:lnTo>
                  <a:pt x="306006" y="3238500"/>
                </a:lnTo>
                <a:lnTo>
                  <a:pt x="342366" y="3302000"/>
                </a:lnTo>
                <a:lnTo>
                  <a:pt x="380530" y="3352800"/>
                </a:lnTo>
                <a:lnTo>
                  <a:pt x="420839" y="3403600"/>
                </a:lnTo>
                <a:lnTo>
                  <a:pt x="462965" y="3454400"/>
                </a:lnTo>
                <a:lnTo>
                  <a:pt x="506882" y="3492500"/>
                </a:lnTo>
                <a:lnTo>
                  <a:pt x="552602" y="3543300"/>
                </a:lnTo>
                <a:lnTo>
                  <a:pt x="600481" y="3594100"/>
                </a:lnTo>
                <a:lnTo>
                  <a:pt x="649808" y="3644900"/>
                </a:lnTo>
                <a:lnTo>
                  <a:pt x="700925" y="3695700"/>
                </a:lnTo>
                <a:lnTo>
                  <a:pt x="753491" y="3733800"/>
                </a:lnTo>
                <a:lnTo>
                  <a:pt x="807847" y="3784600"/>
                </a:lnTo>
                <a:lnTo>
                  <a:pt x="864006" y="3822700"/>
                </a:lnTo>
                <a:lnTo>
                  <a:pt x="921600" y="3860800"/>
                </a:lnTo>
                <a:lnTo>
                  <a:pt x="980998" y="3911600"/>
                </a:lnTo>
                <a:lnTo>
                  <a:pt x="1041488" y="3949700"/>
                </a:lnTo>
                <a:lnTo>
                  <a:pt x="1103769" y="3987800"/>
                </a:lnTo>
                <a:lnTo>
                  <a:pt x="1167485" y="4025900"/>
                </a:lnTo>
                <a:lnTo>
                  <a:pt x="1298879" y="4102100"/>
                </a:lnTo>
                <a:lnTo>
                  <a:pt x="1366570" y="4127500"/>
                </a:lnTo>
                <a:lnTo>
                  <a:pt x="1505889" y="4203700"/>
                </a:lnTo>
                <a:lnTo>
                  <a:pt x="1577530" y="4229100"/>
                </a:lnTo>
                <a:lnTo>
                  <a:pt x="1649882" y="4267200"/>
                </a:lnTo>
                <a:lnTo>
                  <a:pt x="1798205" y="4318000"/>
                </a:lnTo>
                <a:lnTo>
                  <a:pt x="2106371" y="4419600"/>
                </a:lnTo>
                <a:lnTo>
                  <a:pt x="2185568" y="4432300"/>
                </a:lnTo>
                <a:lnTo>
                  <a:pt x="2265489" y="4457700"/>
                </a:lnTo>
                <a:lnTo>
                  <a:pt x="2427490" y="4483100"/>
                </a:lnTo>
                <a:lnTo>
                  <a:pt x="2509202" y="4508500"/>
                </a:lnTo>
                <a:lnTo>
                  <a:pt x="2757601" y="4546600"/>
                </a:lnTo>
                <a:lnTo>
                  <a:pt x="3939120" y="4546600"/>
                </a:lnTo>
                <a:lnTo>
                  <a:pt x="4269244" y="4495800"/>
                </a:lnTo>
                <a:lnTo>
                  <a:pt x="4350600" y="4470400"/>
                </a:lnTo>
                <a:lnTo>
                  <a:pt x="4431245" y="4457700"/>
                </a:lnTo>
                <a:lnTo>
                  <a:pt x="4511167" y="4432300"/>
                </a:lnTo>
                <a:lnTo>
                  <a:pt x="4590364" y="4419600"/>
                </a:lnTo>
                <a:lnTo>
                  <a:pt x="4898529" y="4318000"/>
                </a:lnTo>
                <a:lnTo>
                  <a:pt x="5046840" y="4267200"/>
                </a:lnTo>
                <a:lnTo>
                  <a:pt x="5119204" y="4229100"/>
                </a:lnTo>
                <a:lnTo>
                  <a:pt x="5190845" y="4203700"/>
                </a:lnTo>
                <a:lnTo>
                  <a:pt x="5330164" y="4127500"/>
                </a:lnTo>
                <a:lnTo>
                  <a:pt x="5397842" y="4102100"/>
                </a:lnTo>
                <a:lnTo>
                  <a:pt x="5529249" y="4025900"/>
                </a:lnTo>
                <a:lnTo>
                  <a:pt x="5592965" y="3987800"/>
                </a:lnTo>
                <a:lnTo>
                  <a:pt x="5654890" y="3949700"/>
                </a:lnTo>
                <a:lnTo>
                  <a:pt x="5715723" y="3911600"/>
                </a:lnTo>
                <a:lnTo>
                  <a:pt x="5775121" y="3860800"/>
                </a:lnTo>
                <a:lnTo>
                  <a:pt x="5832729" y="3822700"/>
                </a:lnTo>
                <a:lnTo>
                  <a:pt x="5888888" y="3784600"/>
                </a:lnTo>
                <a:lnTo>
                  <a:pt x="5943244" y="3733800"/>
                </a:lnTo>
                <a:lnTo>
                  <a:pt x="5995809" y="3695700"/>
                </a:lnTo>
                <a:lnTo>
                  <a:pt x="6046927" y="3644900"/>
                </a:lnTo>
                <a:lnTo>
                  <a:pt x="6096241" y="3594100"/>
                </a:lnTo>
                <a:lnTo>
                  <a:pt x="6143764" y="3543300"/>
                </a:lnTo>
                <a:lnTo>
                  <a:pt x="6189484" y="3505200"/>
                </a:lnTo>
                <a:lnTo>
                  <a:pt x="6233769" y="3454400"/>
                </a:lnTo>
                <a:lnTo>
                  <a:pt x="6275527" y="3403600"/>
                </a:lnTo>
                <a:lnTo>
                  <a:pt x="6315849" y="3352800"/>
                </a:lnTo>
                <a:lnTo>
                  <a:pt x="6354368" y="3302000"/>
                </a:lnTo>
                <a:lnTo>
                  <a:pt x="6390728" y="3238500"/>
                </a:lnTo>
                <a:lnTo>
                  <a:pt x="6424930" y="3187700"/>
                </a:lnTo>
                <a:lnTo>
                  <a:pt x="6457327" y="3136900"/>
                </a:lnTo>
                <a:lnTo>
                  <a:pt x="6487921" y="3086100"/>
                </a:lnTo>
                <a:lnTo>
                  <a:pt x="6516369" y="3022600"/>
                </a:lnTo>
                <a:lnTo>
                  <a:pt x="6543001" y="2971800"/>
                </a:lnTo>
                <a:lnTo>
                  <a:pt x="6567119" y="2921000"/>
                </a:lnTo>
                <a:lnTo>
                  <a:pt x="6589445" y="2857500"/>
                </a:lnTo>
                <a:lnTo>
                  <a:pt x="6609600" y="2806700"/>
                </a:lnTo>
                <a:lnTo>
                  <a:pt x="6627964" y="2743200"/>
                </a:lnTo>
                <a:lnTo>
                  <a:pt x="6643801" y="2692400"/>
                </a:lnTo>
                <a:lnTo>
                  <a:pt x="6657848" y="2628900"/>
                </a:lnTo>
                <a:lnTo>
                  <a:pt x="6669366" y="2578100"/>
                </a:lnTo>
                <a:lnTo>
                  <a:pt x="6679082" y="2514600"/>
                </a:lnTo>
                <a:lnTo>
                  <a:pt x="6686638" y="2463800"/>
                </a:lnTo>
                <a:lnTo>
                  <a:pt x="6692049" y="2400300"/>
                </a:lnTo>
                <a:lnTo>
                  <a:pt x="6695287" y="2349500"/>
                </a:lnTo>
                <a:lnTo>
                  <a:pt x="6696367" y="2286000"/>
                </a:lnTo>
                <a:lnTo>
                  <a:pt x="6695287" y="2235200"/>
                </a:lnTo>
                <a:lnTo>
                  <a:pt x="6692049" y="2171700"/>
                </a:lnTo>
                <a:lnTo>
                  <a:pt x="6686638" y="2108200"/>
                </a:lnTo>
                <a:lnTo>
                  <a:pt x="6679082" y="2057400"/>
                </a:lnTo>
                <a:lnTo>
                  <a:pt x="6669366" y="1993900"/>
                </a:lnTo>
                <a:lnTo>
                  <a:pt x="6657848" y="1943100"/>
                </a:lnTo>
                <a:lnTo>
                  <a:pt x="6643801" y="1879600"/>
                </a:lnTo>
                <a:lnTo>
                  <a:pt x="6627964" y="1828800"/>
                </a:lnTo>
                <a:lnTo>
                  <a:pt x="6609600" y="1765300"/>
                </a:lnTo>
                <a:lnTo>
                  <a:pt x="6589445" y="1714500"/>
                </a:lnTo>
                <a:lnTo>
                  <a:pt x="6567119" y="1651000"/>
                </a:lnTo>
                <a:lnTo>
                  <a:pt x="6542646" y="1600200"/>
                </a:lnTo>
                <a:lnTo>
                  <a:pt x="6516369" y="1549400"/>
                </a:lnTo>
                <a:lnTo>
                  <a:pt x="6487921" y="1485900"/>
                </a:lnTo>
                <a:lnTo>
                  <a:pt x="6457327" y="1435100"/>
                </a:lnTo>
                <a:lnTo>
                  <a:pt x="6424930" y="1384300"/>
                </a:lnTo>
                <a:lnTo>
                  <a:pt x="6390728" y="1333500"/>
                </a:lnTo>
                <a:lnTo>
                  <a:pt x="6354368" y="1282700"/>
                </a:lnTo>
                <a:lnTo>
                  <a:pt x="6315849" y="1231900"/>
                </a:lnTo>
                <a:lnTo>
                  <a:pt x="6275527" y="1181100"/>
                </a:lnTo>
                <a:lnTo>
                  <a:pt x="6233401" y="1130300"/>
                </a:lnTo>
                <a:lnTo>
                  <a:pt x="6189484" y="1079500"/>
                </a:lnTo>
                <a:lnTo>
                  <a:pt x="6143764" y="1028700"/>
                </a:lnTo>
                <a:lnTo>
                  <a:pt x="6096241" y="977900"/>
                </a:lnTo>
                <a:lnTo>
                  <a:pt x="6046927" y="927100"/>
                </a:lnTo>
                <a:lnTo>
                  <a:pt x="5995809" y="889000"/>
                </a:lnTo>
                <a:lnTo>
                  <a:pt x="5943244" y="838200"/>
                </a:lnTo>
                <a:lnTo>
                  <a:pt x="5888520" y="800100"/>
                </a:lnTo>
                <a:lnTo>
                  <a:pt x="5832729" y="749300"/>
                </a:lnTo>
                <a:lnTo>
                  <a:pt x="5775121" y="711200"/>
                </a:lnTo>
                <a:lnTo>
                  <a:pt x="5715723" y="660400"/>
                </a:lnTo>
                <a:lnTo>
                  <a:pt x="5654890" y="622300"/>
                </a:lnTo>
                <a:lnTo>
                  <a:pt x="5592965" y="584200"/>
                </a:lnTo>
                <a:lnTo>
                  <a:pt x="5529249" y="546100"/>
                </a:lnTo>
                <a:lnTo>
                  <a:pt x="5397842" y="469900"/>
                </a:lnTo>
                <a:lnTo>
                  <a:pt x="5329809" y="444500"/>
                </a:lnTo>
                <a:lnTo>
                  <a:pt x="5261051" y="406400"/>
                </a:lnTo>
                <a:lnTo>
                  <a:pt x="5190845" y="368300"/>
                </a:lnTo>
                <a:lnTo>
                  <a:pt x="5046840" y="317500"/>
                </a:lnTo>
                <a:lnTo>
                  <a:pt x="4973040" y="279400"/>
                </a:lnTo>
                <a:lnTo>
                  <a:pt x="4668850" y="177800"/>
                </a:lnTo>
                <a:lnTo>
                  <a:pt x="4590364" y="165100"/>
                </a:lnTo>
                <a:lnTo>
                  <a:pt x="4431245" y="114300"/>
                </a:lnTo>
                <a:lnTo>
                  <a:pt x="4269244" y="88900"/>
                </a:lnTo>
                <a:lnTo>
                  <a:pt x="4187520" y="63500"/>
                </a:lnTo>
                <a:lnTo>
                  <a:pt x="3939120" y="25400"/>
                </a:lnTo>
                <a:close/>
              </a:path>
              <a:path w="6696709" h="4572000">
                <a:moveTo>
                  <a:pt x="3771366" y="12700"/>
                </a:moveTo>
                <a:lnTo>
                  <a:pt x="2925368" y="12700"/>
                </a:lnTo>
                <a:lnTo>
                  <a:pt x="2841485" y="25400"/>
                </a:lnTo>
                <a:lnTo>
                  <a:pt x="3855250" y="25400"/>
                </a:lnTo>
                <a:lnTo>
                  <a:pt x="3771366" y="12700"/>
                </a:lnTo>
                <a:close/>
              </a:path>
              <a:path w="6696709" h="4572000">
                <a:moveTo>
                  <a:pt x="3602520" y="0"/>
                </a:moveTo>
                <a:lnTo>
                  <a:pt x="3094202" y="0"/>
                </a:lnTo>
                <a:lnTo>
                  <a:pt x="3009607" y="12700"/>
                </a:lnTo>
                <a:lnTo>
                  <a:pt x="3687127" y="12700"/>
                </a:lnTo>
                <a:lnTo>
                  <a:pt x="3602520" y="0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970914" y="908634"/>
            <a:ext cx="6696709" cy="4583430"/>
          </a:xfrm>
          <a:custGeom>
            <a:avLst/>
            <a:gdLst/>
            <a:ahLst/>
            <a:cxnLst/>
            <a:rect l="l" t="t" r="r" b="b"/>
            <a:pathLst>
              <a:path w="6696709" h="4583430">
                <a:moveTo>
                  <a:pt x="368" y="2291410"/>
                </a:moveTo>
                <a:lnTo>
                  <a:pt x="1447" y="2233447"/>
                </a:lnTo>
                <a:lnTo>
                  <a:pt x="4686" y="2175484"/>
                </a:lnTo>
                <a:lnTo>
                  <a:pt x="10083" y="2117521"/>
                </a:lnTo>
                <a:lnTo>
                  <a:pt x="17640" y="2059571"/>
                </a:lnTo>
                <a:lnTo>
                  <a:pt x="27368" y="2001964"/>
                </a:lnTo>
                <a:lnTo>
                  <a:pt x="38887" y="1944370"/>
                </a:lnTo>
                <a:lnTo>
                  <a:pt x="52920" y="1887131"/>
                </a:lnTo>
                <a:lnTo>
                  <a:pt x="68770" y="1830247"/>
                </a:lnTo>
                <a:lnTo>
                  <a:pt x="87122" y="1773364"/>
                </a:lnTo>
                <a:lnTo>
                  <a:pt x="107289" y="1717205"/>
                </a:lnTo>
                <a:lnTo>
                  <a:pt x="129603" y="1661045"/>
                </a:lnTo>
                <a:lnTo>
                  <a:pt x="153720" y="1605610"/>
                </a:lnTo>
                <a:lnTo>
                  <a:pt x="180365" y="1550162"/>
                </a:lnTo>
                <a:lnTo>
                  <a:pt x="208800" y="1495806"/>
                </a:lnTo>
                <a:lnTo>
                  <a:pt x="239407" y="1441450"/>
                </a:lnTo>
                <a:lnTo>
                  <a:pt x="271805" y="1387805"/>
                </a:lnTo>
                <a:lnTo>
                  <a:pt x="306006" y="1334884"/>
                </a:lnTo>
                <a:lnTo>
                  <a:pt x="342366" y="1282331"/>
                </a:lnTo>
                <a:lnTo>
                  <a:pt x="380885" y="1230490"/>
                </a:lnTo>
                <a:lnTo>
                  <a:pt x="421208" y="1179360"/>
                </a:lnTo>
                <a:lnTo>
                  <a:pt x="462965" y="1128966"/>
                </a:lnTo>
                <a:lnTo>
                  <a:pt x="507250" y="1079284"/>
                </a:lnTo>
                <a:lnTo>
                  <a:pt x="552970" y="1030681"/>
                </a:lnTo>
                <a:lnTo>
                  <a:pt x="600481" y="982446"/>
                </a:lnTo>
                <a:lnTo>
                  <a:pt x="649808" y="935291"/>
                </a:lnTo>
                <a:lnTo>
                  <a:pt x="700925" y="888847"/>
                </a:lnTo>
                <a:lnTo>
                  <a:pt x="753491" y="843483"/>
                </a:lnTo>
                <a:lnTo>
                  <a:pt x="807847" y="798842"/>
                </a:lnTo>
                <a:lnTo>
                  <a:pt x="864006" y="755281"/>
                </a:lnTo>
                <a:lnTo>
                  <a:pt x="921600" y="712800"/>
                </a:lnTo>
                <a:lnTo>
                  <a:pt x="980998" y="671410"/>
                </a:lnTo>
                <a:lnTo>
                  <a:pt x="1041844" y="630720"/>
                </a:lnTo>
                <a:lnTo>
                  <a:pt x="1103769" y="591121"/>
                </a:lnTo>
                <a:lnTo>
                  <a:pt x="1167485" y="552970"/>
                </a:lnTo>
                <a:lnTo>
                  <a:pt x="1232649" y="515531"/>
                </a:lnTo>
                <a:lnTo>
                  <a:pt x="1298879" y="479526"/>
                </a:lnTo>
                <a:lnTo>
                  <a:pt x="1366570" y="444601"/>
                </a:lnTo>
                <a:lnTo>
                  <a:pt x="1435684" y="410768"/>
                </a:lnTo>
                <a:lnTo>
                  <a:pt x="1505889" y="378371"/>
                </a:lnTo>
                <a:lnTo>
                  <a:pt x="1577530" y="347040"/>
                </a:lnTo>
                <a:lnTo>
                  <a:pt x="1649882" y="316801"/>
                </a:lnTo>
                <a:lnTo>
                  <a:pt x="1723682" y="288010"/>
                </a:lnTo>
                <a:lnTo>
                  <a:pt x="1798205" y="260642"/>
                </a:lnTo>
                <a:lnTo>
                  <a:pt x="1873808" y="234365"/>
                </a:lnTo>
                <a:lnTo>
                  <a:pt x="1950478" y="209524"/>
                </a:lnTo>
                <a:lnTo>
                  <a:pt x="2027885" y="185762"/>
                </a:lnTo>
                <a:lnTo>
                  <a:pt x="2106371" y="163449"/>
                </a:lnTo>
                <a:lnTo>
                  <a:pt x="2185568" y="142570"/>
                </a:lnTo>
                <a:lnTo>
                  <a:pt x="2265489" y="123126"/>
                </a:lnTo>
                <a:lnTo>
                  <a:pt x="2346121" y="105130"/>
                </a:lnTo>
                <a:lnTo>
                  <a:pt x="2427490" y="88569"/>
                </a:lnTo>
                <a:lnTo>
                  <a:pt x="2509202" y="73088"/>
                </a:lnTo>
                <a:lnTo>
                  <a:pt x="2591650" y="59410"/>
                </a:lnTo>
                <a:lnTo>
                  <a:pt x="2674442" y="46799"/>
                </a:lnTo>
                <a:lnTo>
                  <a:pt x="2757601" y="36004"/>
                </a:lnTo>
                <a:lnTo>
                  <a:pt x="2841485" y="26288"/>
                </a:lnTo>
                <a:lnTo>
                  <a:pt x="2925368" y="18364"/>
                </a:lnTo>
                <a:lnTo>
                  <a:pt x="3009607" y="11887"/>
                </a:lnTo>
                <a:lnTo>
                  <a:pt x="3094202" y="6489"/>
                </a:lnTo>
                <a:lnTo>
                  <a:pt x="3178810" y="2882"/>
                </a:lnTo>
                <a:lnTo>
                  <a:pt x="3263404" y="723"/>
                </a:lnTo>
                <a:lnTo>
                  <a:pt x="3348367" y="0"/>
                </a:lnTo>
                <a:lnTo>
                  <a:pt x="3433330" y="723"/>
                </a:lnTo>
                <a:lnTo>
                  <a:pt x="3517925" y="2882"/>
                </a:lnTo>
                <a:lnTo>
                  <a:pt x="3602520" y="6489"/>
                </a:lnTo>
                <a:lnTo>
                  <a:pt x="3687127" y="11887"/>
                </a:lnTo>
                <a:lnTo>
                  <a:pt x="3771366" y="18364"/>
                </a:lnTo>
                <a:lnTo>
                  <a:pt x="3855250" y="26288"/>
                </a:lnTo>
                <a:lnTo>
                  <a:pt x="3939120" y="36004"/>
                </a:lnTo>
                <a:lnTo>
                  <a:pt x="4022280" y="46799"/>
                </a:lnTo>
                <a:lnTo>
                  <a:pt x="4105084" y="59410"/>
                </a:lnTo>
                <a:lnTo>
                  <a:pt x="4187520" y="73088"/>
                </a:lnTo>
                <a:lnTo>
                  <a:pt x="4269244" y="88569"/>
                </a:lnTo>
                <a:lnTo>
                  <a:pt x="4350600" y="105130"/>
                </a:lnTo>
                <a:lnTo>
                  <a:pt x="4431245" y="123126"/>
                </a:lnTo>
                <a:lnTo>
                  <a:pt x="4511167" y="142570"/>
                </a:lnTo>
                <a:lnTo>
                  <a:pt x="4590364" y="163449"/>
                </a:lnTo>
                <a:lnTo>
                  <a:pt x="4668850" y="185762"/>
                </a:lnTo>
                <a:lnTo>
                  <a:pt x="4746244" y="209169"/>
                </a:lnTo>
                <a:lnTo>
                  <a:pt x="4822926" y="234010"/>
                </a:lnTo>
                <a:lnTo>
                  <a:pt x="4898529" y="260286"/>
                </a:lnTo>
                <a:lnTo>
                  <a:pt x="4973040" y="288010"/>
                </a:lnTo>
                <a:lnTo>
                  <a:pt x="5046840" y="316801"/>
                </a:lnTo>
                <a:lnTo>
                  <a:pt x="5119204" y="346684"/>
                </a:lnTo>
                <a:lnTo>
                  <a:pt x="5190845" y="378002"/>
                </a:lnTo>
                <a:lnTo>
                  <a:pt x="5261051" y="410768"/>
                </a:lnTo>
                <a:lnTo>
                  <a:pt x="5329809" y="444601"/>
                </a:lnTo>
                <a:lnTo>
                  <a:pt x="5397842" y="479526"/>
                </a:lnTo>
                <a:lnTo>
                  <a:pt x="5464086" y="515531"/>
                </a:lnTo>
                <a:lnTo>
                  <a:pt x="5529249" y="552970"/>
                </a:lnTo>
                <a:lnTo>
                  <a:pt x="5592965" y="591121"/>
                </a:lnTo>
                <a:lnTo>
                  <a:pt x="5654890" y="630720"/>
                </a:lnTo>
                <a:lnTo>
                  <a:pt x="5715723" y="671042"/>
                </a:lnTo>
                <a:lnTo>
                  <a:pt x="5775121" y="712800"/>
                </a:lnTo>
                <a:lnTo>
                  <a:pt x="5832729" y="755281"/>
                </a:lnTo>
                <a:lnTo>
                  <a:pt x="5888520" y="798842"/>
                </a:lnTo>
                <a:lnTo>
                  <a:pt x="5943244" y="843483"/>
                </a:lnTo>
                <a:lnTo>
                  <a:pt x="5995809" y="888847"/>
                </a:lnTo>
                <a:lnTo>
                  <a:pt x="6046927" y="935291"/>
                </a:lnTo>
                <a:lnTo>
                  <a:pt x="6096241" y="982446"/>
                </a:lnTo>
                <a:lnTo>
                  <a:pt x="6143764" y="1030325"/>
                </a:lnTo>
                <a:lnTo>
                  <a:pt x="6189484" y="1079284"/>
                </a:lnTo>
                <a:lnTo>
                  <a:pt x="6233401" y="1128966"/>
                </a:lnTo>
                <a:lnTo>
                  <a:pt x="6275527" y="1179360"/>
                </a:lnTo>
                <a:lnTo>
                  <a:pt x="6315849" y="1230490"/>
                </a:lnTo>
                <a:lnTo>
                  <a:pt x="6354368" y="1282331"/>
                </a:lnTo>
                <a:lnTo>
                  <a:pt x="6390728" y="1334884"/>
                </a:lnTo>
                <a:lnTo>
                  <a:pt x="6424930" y="1387805"/>
                </a:lnTo>
                <a:lnTo>
                  <a:pt x="6457327" y="1441450"/>
                </a:lnTo>
                <a:lnTo>
                  <a:pt x="6487921" y="1495450"/>
                </a:lnTo>
                <a:lnTo>
                  <a:pt x="6516369" y="1550162"/>
                </a:lnTo>
                <a:lnTo>
                  <a:pt x="6542646" y="1605610"/>
                </a:lnTo>
                <a:lnTo>
                  <a:pt x="6567119" y="1661045"/>
                </a:lnTo>
                <a:lnTo>
                  <a:pt x="6589445" y="1717205"/>
                </a:lnTo>
                <a:lnTo>
                  <a:pt x="6609600" y="1773364"/>
                </a:lnTo>
                <a:lnTo>
                  <a:pt x="6627964" y="1830247"/>
                </a:lnTo>
                <a:lnTo>
                  <a:pt x="6643801" y="1887131"/>
                </a:lnTo>
                <a:lnTo>
                  <a:pt x="6657848" y="1944370"/>
                </a:lnTo>
                <a:lnTo>
                  <a:pt x="6669366" y="2001964"/>
                </a:lnTo>
                <a:lnTo>
                  <a:pt x="6679082" y="2059571"/>
                </a:lnTo>
                <a:lnTo>
                  <a:pt x="6686638" y="2117521"/>
                </a:lnTo>
                <a:lnTo>
                  <a:pt x="6692049" y="2175484"/>
                </a:lnTo>
                <a:lnTo>
                  <a:pt x="6695287" y="2233447"/>
                </a:lnTo>
                <a:lnTo>
                  <a:pt x="6696367" y="2291410"/>
                </a:lnTo>
                <a:lnTo>
                  <a:pt x="6695287" y="2349360"/>
                </a:lnTo>
                <a:lnTo>
                  <a:pt x="6692049" y="2407323"/>
                </a:lnTo>
                <a:lnTo>
                  <a:pt x="6686638" y="2465285"/>
                </a:lnTo>
                <a:lnTo>
                  <a:pt x="6679082" y="2523248"/>
                </a:lnTo>
                <a:lnTo>
                  <a:pt x="6669366" y="2580843"/>
                </a:lnTo>
                <a:lnTo>
                  <a:pt x="6657848" y="2638450"/>
                </a:lnTo>
                <a:lnTo>
                  <a:pt x="6643801" y="2695689"/>
                </a:lnTo>
                <a:lnTo>
                  <a:pt x="6627964" y="2752559"/>
                </a:lnTo>
                <a:lnTo>
                  <a:pt x="6609600" y="2809443"/>
                </a:lnTo>
                <a:lnTo>
                  <a:pt x="6589445" y="2865602"/>
                </a:lnTo>
                <a:lnTo>
                  <a:pt x="6567119" y="2921762"/>
                </a:lnTo>
                <a:lnTo>
                  <a:pt x="6543001" y="2977210"/>
                </a:lnTo>
                <a:lnTo>
                  <a:pt x="6516369" y="3032645"/>
                </a:lnTo>
                <a:lnTo>
                  <a:pt x="6487921" y="3087001"/>
                </a:lnTo>
                <a:lnTo>
                  <a:pt x="6457327" y="3141370"/>
                </a:lnTo>
                <a:lnTo>
                  <a:pt x="6424930" y="3195002"/>
                </a:lnTo>
                <a:lnTo>
                  <a:pt x="6390728" y="3247923"/>
                </a:lnTo>
                <a:lnTo>
                  <a:pt x="6354368" y="3300488"/>
                </a:lnTo>
                <a:lnTo>
                  <a:pt x="6315849" y="3352330"/>
                </a:lnTo>
                <a:lnTo>
                  <a:pt x="6275527" y="3403447"/>
                </a:lnTo>
                <a:lnTo>
                  <a:pt x="6233769" y="3453841"/>
                </a:lnTo>
                <a:lnTo>
                  <a:pt x="6189484" y="3503523"/>
                </a:lnTo>
                <a:lnTo>
                  <a:pt x="6143764" y="3552126"/>
                </a:lnTo>
                <a:lnTo>
                  <a:pt x="6096241" y="3600361"/>
                </a:lnTo>
                <a:lnTo>
                  <a:pt x="6046927" y="3647528"/>
                </a:lnTo>
                <a:lnTo>
                  <a:pt x="5995809" y="3693960"/>
                </a:lnTo>
                <a:lnTo>
                  <a:pt x="5943244" y="3739324"/>
                </a:lnTo>
                <a:lnTo>
                  <a:pt x="5888888" y="3783965"/>
                </a:lnTo>
                <a:lnTo>
                  <a:pt x="5832729" y="3827526"/>
                </a:lnTo>
                <a:lnTo>
                  <a:pt x="5775121" y="3870007"/>
                </a:lnTo>
                <a:lnTo>
                  <a:pt x="5715723" y="3911409"/>
                </a:lnTo>
                <a:lnTo>
                  <a:pt x="5654890" y="3952087"/>
                </a:lnTo>
                <a:lnTo>
                  <a:pt x="5592965" y="3991686"/>
                </a:lnTo>
                <a:lnTo>
                  <a:pt x="5529249" y="4029849"/>
                </a:lnTo>
                <a:lnTo>
                  <a:pt x="5464086" y="4067289"/>
                </a:lnTo>
                <a:lnTo>
                  <a:pt x="5397842" y="4103281"/>
                </a:lnTo>
                <a:lnTo>
                  <a:pt x="5330164" y="4138206"/>
                </a:lnTo>
                <a:lnTo>
                  <a:pt x="5261051" y="4172051"/>
                </a:lnTo>
                <a:lnTo>
                  <a:pt x="5190845" y="4204449"/>
                </a:lnTo>
                <a:lnTo>
                  <a:pt x="5119204" y="4235767"/>
                </a:lnTo>
                <a:lnTo>
                  <a:pt x="5046840" y="4266006"/>
                </a:lnTo>
                <a:lnTo>
                  <a:pt x="4973040" y="4294809"/>
                </a:lnTo>
                <a:lnTo>
                  <a:pt x="4898529" y="4322165"/>
                </a:lnTo>
                <a:lnTo>
                  <a:pt x="4822926" y="4348441"/>
                </a:lnTo>
                <a:lnTo>
                  <a:pt x="4746244" y="4373283"/>
                </a:lnTo>
                <a:lnTo>
                  <a:pt x="4668850" y="4397044"/>
                </a:lnTo>
                <a:lnTo>
                  <a:pt x="4590364" y="4419371"/>
                </a:lnTo>
                <a:lnTo>
                  <a:pt x="4511167" y="4440250"/>
                </a:lnTo>
                <a:lnTo>
                  <a:pt x="4431245" y="4459681"/>
                </a:lnTo>
                <a:lnTo>
                  <a:pt x="4350600" y="4477689"/>
                </a:lnTo>
                <a:lnTo>
                  <a:pt x="4269244" y="4494250"/>
                </a:lnTo>
                <a:lnTo>
                  <a:pt x="4187520" y="4509731"/>
                </a:lnTo>
                <a:lnTo>
                  <a:pt x="4105084" y="4523409"/>
                </a:lnTo>
                <a:lnTo>
                  <a:pt x="4022280" y="4536008"/>
                </a:lnTo>
                <a:lnTo>
                  <a:pt x="3939120" y="4546803"/>
                </a:lnTo>
                <a:lnTo>
                  <a:pt x="3855250" y="4556531"/>
                </a:lnTo>
                <a:lnTo>
                  <a:pt x="3771366" y="4564443"/>
                </a:lnTo>
                <a:lnTo>
                  <a:pt x="3687127" y="4570920"/>
                </a:lnTo>
                <a:lnTo>
                  <a:pt x="3602520" y="4576330"/>
                </a:lnTo>
                <a:lnTo>
                  <a:pt x="3517925" y="4579924"/>
                </a:lnTo>
                <a:lnTo>
                  <a:pt x="3433330" y="4582083"/>
                </a:lnTo>
                <a:lnTo>
                  <a:pt x="3348367" y="4582807"/>
                </a:lnTo>
                <a:lnTo>
                  <a:pt x="3348367" y="4582452"/>
                </a:lnTo>
                <a:lnTo>
                  <a:pt x="3263404" y="4581728"/>
                </a:lnTo>
                <a:lnTo>
                  <a:pt x="3178810" y="4579569"/>
                </a:lnTo>
                <a:lnTo>
                  <a:pt x="3094202" y="4575962"/>
                </a:lnTo>
                <a:lnTo>
                  <a:pt x="3009607" y="4570564"/>
                </a:lnTo>
                <a:lnTo>
                  <a:pt x="2925368" y="4564087"/>
                </a:lnTo>
                <a:lnTo>
                  <a:pt x="2841485" y="4556163"/>
                </a:lnTo>
                <a:lnTo>
                  <a:pt x="2757601" y="4546447"/>
                </a:lnTo>
                <a:lnTo>
                  <a:pt x="2674442" y="4535639"/>
                </a:lnTo>
                <a:lnTo>
                  <a:pt x="2591650" y="4523041"/>
                </a:lnTo>
                <a:lnTo>
                  <a:pt x="2509202" y="4509363"/>
                </a:lnTo>
                <a:lnTo>
                  <a:pt x="2427490" y="4493882"/>
                </a:lnTo>
                <a:lnTo>
                  <a:pt x="2346121" y="4477321"/>
                </a:lnTo>
                <a:lnTo>
                  <a:pt x="2265489" y="4459325"/>
                </a:lnTo>
                <a:lnTo>
                  <a:pt x="2185568" y="4439881"/>
                </a:lnTo>
                <a:lnTo>
                  <a:pt x="2106371" y="4419003"/>
                </a:lnTo>
                <a:lnTo>
                  <a:pt x="2027885" y="4396689"/>
                </a:lnTo>
                <a:lnTo>
                  <a:pt x="1950478" y="4373283"/>
                </a:lnTo>
                <a:lnTo>
                  <a:pt x="1873808" y="4348441"/>
                </a:lnTo>
                <a:lnTo>
                  <a:pt x="1798205" y="4322165"/>
                </a:lnTo>
                <a:lnTo>
                  <a:pt x="1723682" y="4294441"/>
                </a:lnTo>
                <a:lnTo>
                  <a:pt x="1649882" y="4265650"/>
                </a:lnTo>
                <a:lnTo>
                  <a:pt x="1577530" y="4235767"/>
                </a:lnTo>
                <a:lnTo>
                  <a:pt x="1505889" y="4204449"/>
                </a:lnTo>
                <a:lnTo>
                  <a:pt x="1435684" y="4171683"/>
                </a:lnTo>
                <a:lnTo>
                  <a:pt x="1366570" y="4138206"/>
                </a:lnTo>
                <a:lnTo>
                  <a:pt x="1298879" y="4103281"/>
                </a:lnTo>
                <a:lnTo>
                  <a:pt x="1232649" y="4066921"/>
                </a:lnTo>
                <a:lnTo>
                  <a:pt x="1167485" y="4029849"/>
                </a:lnTo>
                <a:lnTo>
                  <a:pt x="1103769" y="3991330"/>
                </a:lnTo>
                <a:lnTo>
                  <a:pt x="1041488" y="3952087"/>
                </a:lnTo>
                <a:lnTo>
                  <a:pt x="980998" y="3911409"/>
                </a:lnTo>
                <a:lnTo>
                  <a:pt x="921600" y="3870007"/>
                </a:lnTo>
                <a:lnTo>
                  <a:pt x="864006" y="3827170"/>
                </a:lnTo>
                <a:lnTo>
                  <a:pt x="807847" y="3783609"/>
                </a:lnTo>
                <a:lnTo>
                  <a:pt x="753491" y="3739324"/>
                </a:lnTo>
                <a:lnTo>
                  <a:pt x="700925" y="3693960"/>
                </a:lnTo>
                <a:lnTo>
                  <a:pt x="649808" y="3647528"/>
                </a:lnTo>
                <a:lnTo>
                  <a:pt x="600481" y="3600361"/>
                </a:lnTo>
                <a:lnTo>
                  <a:pt x="552602" y="3552126"/>
                </a:lnTo>
                <a:lnTo>
                  <a:pt x="506882" y="3503168"/>
                </a:lnTo>
                <a:lnTo>
                  <a:pt x="462965" y="3453841"/>
                </a:lnTo>
                <a:lnTo>
                  <a:pt x="420839" y="3403447"/>
                </a:lnTo>
                <a:lnTo>
                  <a:pt x="380530" y="3352330"/>
                </a:lnTo>
                <a:lnTo>
                  <a:pt x="342366" y="3300488"/>
                </a:lnTo>
                <a:lnTo>
                  <a:pt x="306006" y="3247923"/>
                </a:lnTo>
                <a:lnTo>
                  <a:pt x="271449" y="3195002"/>
                </a:lnTo>
                <a:lnTo>
                  <a:pt x="239039" y="3141370"/>
                </a:lnTo>
                <a:lnTo>
                  <a:pt x="208445" y="3087001"/>
                </a:lnTo>
                <a:lnTo>
                  <a:pt x="180009" y="3032290"/>
                </a:lnTo>
                <a:lnTo>
                  <a:pt x="153720" y="2977210"/>
                </a:lnTo>
                <a:lnTo>
                  <a:pt x="129247" y="2921762"/>
                </a:lnTo>
                <a:lnTo>
                  <a:pt x="106921" y="2865602"/>
                </a:lnTo>
                <a:lnTo>
                  <a:pt x="86766" y="2809443"/>
                </a:lnTo>
                <a:lnTo>
                  <a:pt x="68770" y="2752559"/>
                </a:lnTo>
                <a:lnTo>
                  <a:pt x="52565" y="2695689"/>
                </a:lnTo>
                <a:lnTo>
                  <a:pt x="38519" y="2638450"/>
                </a:lnTo>
                <a:lnTo>
                  <a:pt x="27000" y="2580843"/>
                </a:lnTo>
                <a:lnTo>
                  <a:pt x="17284" y="2523248"/>
                </a:lnTo>
                <a:lnTo>
                  <a:pt x="9728" y="2465285"/>
                </a:lnTo>
                <a:lnTo>
                  <a:pt x="4330" y="2407323"/>
                </a:lnTo>
                <a:lnTo>
                  <a:pt x="1079" y="2349360"/>
                </a:lnTo>
                <a:lnTo>
                  <a:pt x="0" y="2291410"/>
                </a:lnTo>
                <a:lnTo>
                  <a:pt x="368" y="2291410"/>
                </a:lnTo>
                <a:close/>
              </a:path>
            </a:pathLst>
          </a:custGeom>
          <a:ln w="15839">
            <a:solidFill>
              <a:srgbClr val="6C9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D3C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2162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31" y="0"/>
                </a:moveTo>
                <a:lnTo>
                  <a:pt x="0" y="0"/>
                </a:lnTo>
                <a:lnTo>
                  <a:pt x="0" y="6857631"/>
                </a:lnTo>
                <a:lnTo>
                  <a:pt x="1599831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393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27" y="0"/>
                </a:moveTo>
                <a:lnTo>
                  <a:pt x="456844" y="0"/>
                </a:lnTo>
                <a:lnTo>
                  <a:pt x="228968" y="0"/>
                </a:lnTo>
                <a:lnTo>
                  <a:pt x="0" y="0"/>
                </a:lnTo>
                <a:lnTo>
                  <a:pt x="0" y="6857632"/>
                </a:lnTo>
                <a:lnTo>
                  <a:pt x="228968" y="6857632"/>
                </a:lnTo>
                <a:lnTo>
                  <a:pt x="456844" y="6857632"/>
                </a:lnTo>
                <a:lnTo>
                  <a:pt x="990727" y="6857632"/>
                </a:lnTo>
                <a:lnTo>
                  <a:pt x="99072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14805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31" y="0"/>
                </a:moveTo>
                <a:lnTo>
                  <a:pt x="0" y="0"/>
                </a:lnTo>
                <a:lnTo>
                  <a:pt x="0" y="6857631"/>
                </a:lnTo>
                <a:lnTo>
                  <a:pt x="1599831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00037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27" y="0"/>
                </a:moveTo>
                <a:lnTo>
                  <a:pt x="456844" y="0"/>
                </a:lnTo>
                <a:lnTo>
                  <a:pt x="228968" y="0"/>
                </a:lnTo>
                <a:lnTo>
                  <a:pt x="0" y="0"/>
                </a:lnTo>
                <a:lnTo>
                  <a:pt x="0" y="6857632"/>
                </a:lnTo>
                <a:lnTo>
                  <a:pt x="228968" y="6857632"/>
                </a:lnTo>
                <a:lnTo>
                  <a:pt x="456844" y="6857632"/>
                </a:lnTo>
                <a:lnTo>
                  <a:pt x="990727" y="6857632"/>
                </a:lnTo>
                <a:lnTo>
                  <a:pt x="99072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707517" y="355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44"/>
                </a:lnTo>
                <a:lnTo>
                  <a:pt x="1599844" y="6857644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31403" y="355"/>
            <a:ext cx="913130" cy="6858000"/>
          </a:xfrm>
          <a:custGeom>
            <a:avLst/>
            <a:gdLst/>
            <a:ahLst/>
            <a:cxnLst/>
            <a:rect l="l" t="t" r="r" b="b"/>
            <a:pathLst>
              <a:path w="913129" h="6858000">
                <a:moveTo>
                  <a:pt x="912571" y="0"/>
                </a:moveTo>
                <a:lnTo>
                  <a:pt x="761758" y="0"/>
                </a:lnTo>
                <a:lnTo>
                  <a:pt x="533514" y="0"/>
                </a:lnTo>
                <a:lnTo>
                  <a:pt x="0" y="0"/>
                </a:lnTo>
                <a:lnTo>
                  <a:pt x="0" y="6857644"/>
                </a:lnTo>
                <a:lnTo>
                  <a:pt x="533514" y="6857644"/>
                </a:lnTo>
                <a:lnTo>
                  <a:pt x="761758" y="6857644"/>
                </a:lnTo>
                <a:lnTo>
                  <a:pt x="912571" y="6857644"/>
                </a:lnTo>
                <a:lnTo>
                  <a:pt x="912571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887279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158" y="0"/>
                </a:moveTo>
                <a:lnTo>
                  <a:pt x="0" y="0"/>
                </a:lnTo>
                <a:lnTo>
                  <a:pt x="0" y="6857631"/>
                </a:lnTo>
                <a:lnTo>
                  <a:pt x="2819158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972879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44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44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519" y="5068167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97"/>
                </a:moveTo>
                <a:lnTo>
                  <a:pt x="44875" y="1085480"/>
                </a:lnTo>
                <a:lnTo>
                  <a:pt x="89784" y="1088158"/>
                </a:lnTo>
                <a:lnTo>
                  <a:pt x="134760" y="1090824"/>
                </a:lnTo>
                <a:lnTo>
                  <a:pt x="179835" y="1093471"/>
                </a:lnTo>
                <a:lnTo>
                  <a:pt x="225039" y="1096092"/>
                </a:lnTo>
                <a:lnTo>
                  <a:pt x="270407" y="1098679"/>
                </a:lnTo>
                <a:lnTo>
                  <a:pt x="315970" y="1101227"/>
                </a:lnTo>
                <a:lnTo>
                  <a:pt x="361759" y="1103727"/>
                </a:lnTo>
                <a:lnTo>
                  <a:pt x="407808" y="1106173"/>
                </a:lnTo>
                <a:lnTo>
                  <a:pt x="454148" y="1108558"/>
                </a:lnTo>
                <a:lnTo>
                  <a:pt x="500812" y="1110874"/>
                </a:lnTo>
                <a:lnTo>
                  <a:pt x="547831" y="1113115"/>
                </a:lnTo>
                <a:lnTo>
                  <a:pt x="595238" y="1115274"/>
                </a:lnTo>
                <a:lnTo>
                  <a:pt x="643066" y="1117343"/>
                </a:lnTo>
                <a:lnTo>
                  <a:pt x="691345" y="1119316"/>
                </a:lnTo>
                <a:lnTo>
                  <a:pt x="740109" y="1121185"/>
                </a:lnTo>
                <a:lnTo>
                  <a:pt x="789389" y="1122943"/>
                </a:lnTo>
                <a:lnTo>
                  <a:pt x="839218" y="1124584"/>
                </a:lnTo>
                <a:lnTo>
                  <a:pt x="889628" y="1126101"/>
                </a:lnTo>
                <a:lnTo>
                  <a:pt x="940650" y="1127486"/>
                </a:lnTo>
                <a:lnTo>
                  <a:pt x="992318" y="1128732"/>
                </a:lnTo>
                <a:lnTo>
                  <a:pt x="1044663" y="1129832"/>
                </a:lnTo>
                <a:lnTo>
                  <a:pt x="1097717" y="1130780"/>
                </a:lnTo>
                <a:lnTo>
                  <a:pt x="1151513" y="1131568"/>
                </a:lnTo>
                <a:lnTo>
                  <a:pt x="1206083" y="1132189"/>
                </a:lnTo>
                <a:lnTo>
                  <a:pt x="1261459" y="1132636"/>
                </a:lnTo>
                <a:lnTo>
                  <a:pt x="1317672" y="1132903"/>
                </a:lnTo>
                <a:lnTo>
                  <a:pt x="1374756" y="1132981"/>
                </a:lnTo>
                <a:lnTo>
                  <a:pt x="1432743" y="1132864"/>
                </a:lnTo>
                <a:lnTo>
                  <a:pt x="1491664" y="1132546"/>
                </a:lnTo>
                <a:lnTo>
                  <a:pt x="1551551" y="1132018"/>
                </a:lnTo>
                <a:lnTo>
                  <a:pt x="1612437" y="1131275"/>
                </a:lnTo>
                <a:lnTo>
                  <a:pt x="1674355" y="1130308"/>
                </a:lnTo>
                <a:lnTo>
                  <a:pt x="1717466" y="1129562"/>
                </a:lnTo>
                <a:lnTo>
                  <a:pt x="1760980" y="1128807"/>
                </a:lnTo>
                <a:lnTo>
                  <a:pt x="1804893" y="1128037"/>
                </a:lnTo>
                <a:lnTo>
                  <a:pt x="1849200" y="1127250"/>
                </a:lnTo>
                <a:lnTo>
                  <a:pt x="1893897" y="1126440"/>
                </a:lnTo>
                <a:lnTo>
                  <a:pt x="1938980" y="1125603"/>
                </a:lnTo>
                <a:lnTo>
                  <a:pt x="1984443" y="1124736"/>
                </a:lnTo>
                <a:lnTo>
                  <a:pt x="2030282" y="1123835"/>
                </a:lnTo>
                <a:lnTo>
                  <a:pt x="2076493" y="1122894"/>
                </a:lnTo>
                <a:lnTo>
                  <a:pt x="2123071" y="1121910"/>
                </a:lnTo>
                <a:lnTo>
                  <a:pt x="2170012" y="1120879"/>
                </a:lnTo>
                <a:lnTo>
                  <a:pt x="2217311" y="1119797"/>
                </a:lnTo>
                <a:lnTo>
                  <a:pt x="2264964" y="1118659"/>
                </a:lnTo>
                <a:lnTo>
                  <a:pt x="2312966" y="1117461"/>
                </a:lnTo>
                <a:lnTo>
                  <a:pt x="2361313" y="1116200"/>
                </a:lnTo>
                <a:lnTo>
                  <a:pt x="2409999" y="1114870"/>
                </a:lnTo>
                <a:lnTo>
                  <a:pt x="2459022" y="1113469"/>
                </a:lnTo>
                <a:lnTo>
                  <a:pt x="2508375" y="1111990"/>
                </a:lnTo>
                <a:lnTo>
                  <a:pt x="2558055" y="1110432"/>
                </a:lnTo>
                <a:lnTo>
                  <a:pt x="2608058" y="1108788"/>
                </a:lnTo>
                <a:lnTo>
                  <a:pt x="2658377" y="1107056"/>
                </a:lnTo>
                <a:lnTo>
                  <a:pt x="2709010" y="1105231"/>
                </a:lnTo>
                <a:lnTo>
                  <a:pt x="2759951" y="1103309"/>
                </a:lnTo>
                <a:lnTo>
                  <a:pt x="2811197" y="1101285"/>
                </a:lnTo>
                <a:lnTo>
                  <a:pt x="2862742" y="1099156"/>
                </a:lnTo>
                <a:lnTo>
                  <a:pt x="2914582" y="1096917"/>
                </a:lnTo>
                <a:lnTo>
                  <a:pt x="2966712" y="1094565"/>
                </a:lnTo>
                <a:lnTo>
                  <a:pt x="3019129" y="1092094"/>
                </a:lnTo>
                <a:lnTo>
                  <a:pt x="3071826" y="1089502"/>
                </a:lnTo>
                <a:lnTo>
                  <a:pt x="3124801" y="1086783"/>
                </a:lnTo>
                <a:lnTo>
                  <a:pt x="3178049" y="1083934"/>
                </a:lnTo>
                <a:lnTo>
                  <a:pt x="3231564" y="1080950"/>
                </a:lnTo>
                <a:lnTo>
                  <a:pt x="3285343" y="1077827"/>
                </a:lnTo>
                <a:lnTo>
                  <a:pt x="3339380" y="1074562"/>
                </a:lnTo>
                <a:lnTo>
                  <a:pt x="3393672" y="1071150"/>
                </a:lnTo>
                <a:lnTo>
                  <a:pt x="3448214" y="1067586"/>
                </a:lnTo>
                <a:lnTo>
                  <a:pt x="3503001" y="1063867"/>
                </a:lnTo>
                <a:lnTo>
                  <a:pt x="3558029" y="1059988"/>
                </a:lnTo>
                <a:lnTo>
                  <a:pt x="3613294" y="1055946"/>
                </a:lnTo>
                <a:lnTo>
                  <a:pt x="3668790" y="1051735"/>
                </a:lnTo>
                <a:lnTo>
                  <a:pt x="3724514" y="1047353"/>
                </a:lnTo>
                <a:lnTo>
                  <a:pt x="3780460" y="1042795"/>
                </a:lnTo>
                <a:lnTo>
                  <a:pt x="3836625" y="1038056"/>
                </a:lnTo>
                <a:lnTo>
                  <a:pt x="3893004" y="1033133"/>
                </a:lnTo>
                <a:lnTo>
                  <a:pt x="3949591" y="1028021"/>
                </a:lnTo>
                <a:lnTo>
                  <a:pt x="4006384" y="1022716"/>
                </a:lnTo>
                <a:lnTo>
                  <a:pt x="4063377" y="1017215"/>
                </a:lnTo>
                <a:lnTo>
                  <a:pt x="4120565" y="1011512"/>
                </a:lnTo>
                <a:lnTo>
                  <a:pt x="4165928" y="1006863"/>
                </a:lnTo>
                <a:lnTo>
                  <a:pt x="4211886" y="1002089"/>
                </a:lnTo>
                <a:lnTo>
                  <a:pt x="4258415" y="997192"/>
                </a:lnTo>
                <a:lnTo>
                  <a:pt x="4305494" y="992174"/>
                </a:lnTo>
                <a:lnTo>
                  <a:pt x="4353100" y="987037"/>
                </a:lnTo>
                <a:lnTo>
                  <a:pt x="4401211" y="981783"/>
                </a:lnTo>
                <a:lnTo>
                  <a:pt x="4449805" y="976414"/>
                </a:lnTo>
                <a:lnTo>
                  <a:pt x="4498859" y="970932"/>
                </a:lnTo>
                <a:lnTo>
                  <a:pt x="4548352" y="965339"/>
                </a:lnTo>
                <a:lnTo>
                  <a:pt x="4598260" y="959637"/>
                </a:lnTo>
                <a:lnTo>
                  <a:pt x="4648562" y="953828"/>
                </a:lnTo>
                <a:lnTo>
                  <a:pt x="4699235" y="947915"/>
                </a:lnTo>
                <a:lnTo>
                  <a:pt x="4750257" y="941899"/>
                </a:lnTo>
                <a:lnTo>
                  <a:pt x="4801605" y="935782"/>
                </a:lnTo>
                <a:lnTo>
                  <a:pt x="4853258" y="929566"/>
                </a:lnTo>
                <a:lnTo>
                  <a:pt x="4905193" y="923254"/>
                </a:lnTo>
                <a:lnTo>
                  <a:pt x="4957388" y="916846"/>
                </a:lnTo>
                <a:lnTo>
                  <a:pt x="5009820" y="910347"/>
                </a:lnTo>
                <a:lnTo>
                  <a:pt x="5062467" y="903756"/>
                </a:lnTo>
                <a:lnTo>
                  <a:pt x="5115308" y="897077"/>
                </a:lnTo>
                <a:lnTo>
                  <a:pt x="5168318" y="890312"/>
                </a:lnTo>
                <a:lnTo>
                  <a:pt x="5221477" y="883461"/>
                </a:lnTo>
                <a:lnTo>
                  <a:pt x="5274762" y="876529"/>
                </a:lnTo>
                <a:lnTo>
                  <a:pt x="5328151" y="869516"/>
                </a:lnTo>
                <a:lnTo>
                  <a:pt x="5381621" y="862424"/>
                </a:lnTo>
                <a:lnTo>
                  <a:pt x="5435150" y="855256"/>
                </a:lnTo>
                <a:lnTo>
                  <a:pt x="5488716" y="848013"/>
                </a:lnTo>
                <a:lnTo>
                  <a:pt x="5542296" y="840698"/>
                </a:lnTo>
                <a:lnTo>
                  <a:pt x="5595869" y="833313"/>
                </a:lnTo>
                <a:lnTo>
                  <a:pt x="5649412" y="825859"/>
                </a:lnTo>
                <a:lnTo>
                  <a:pt x="5702902" y="818339"/>
                </a:lnTo>
                <a:lnTo>
                  <a:pt x="5756317" y="810755"/>
                </a:lnTo>
                <a:lnTo>
                  <a:pt x="5809635" y="803109"/>
                </a:lnTo>
                <a:lnTo>
                  <a:pt x="5862834" y="795402"/>
                </a:lnTo>
                <a:lnTo>
                  <a:pt x="5915892" y="787637"/>
                </a:lnTo>
                <a:lnTo>
                  <a:pt x="5968785" y="779816"/>
                </a:lnTo>
                <a:lnTo>
                  <a:pt x="6021493" y="771940"/>
                </a:lnTo>
                <a:lnTo>
                  <a:pt x="6073992" y="764013"/>
                </a:lnTo>
                <a:lnTo>
                  <a:pt x="6126260" y="756035"/>
                </a:lnTo>
                <a:lnTo>
                  <a:pt x="6178275" y="748009"/>
                </a:lnTo>
                <a:lnTo>
                  <a:pt x="6230015" y="739938"/>
                </a:lnTo>
                <a:lnTo>
                  <a:pt x="6281457" y="731822"/>
                </a:lnTo>
                <a:lnTo>
                  <a:pt x="6332579" y="723664"/>
                </a:lnTo>
                <a:lnTo>
                  <a:pt x="6383358" y="715467"/>
                </a:lnTo>
                <a:lnTo>
                  <a:pt x="6433774" y="707231"/>
                </a:lnTo>
                <a:lnTo>
                  <a:pt x="6483802" y="698959"/>
                </a:lnTo>
                <a:lnTo>
                  <a:pt x="6533421" y="690654"/>
                </a:lnTo>
                <a:lnTo>
                  <a:pt x="6582609" y="682316"/>
                </a:lnTo>
                <a:lnTo>
                  <a:pt x="6631343" y="673949"/>
                </a:lnTo>
                <a:lnTo>
                  <a:pt x="6679601" y="665554"/>
                </a:lnTo>
                <a:lnTo>
                  <a:pt x="6727360" y="657133"/>
                </a:lnTo>
                <a:lnTo>
                  <a:pt x="6774599" y="648689"/>
                </a:lnTo>
                <a:lnTo>
                  <a:pt x="6821295" y="640222"/>
                </a:lnTo>
                <a:lnTo>
                  <a:pt x="6867426" y="631736"/>
                </a:lnTo>
                <a:lnTo>
                  <a:pt x="6912969" y="623233"/>
                </a:lnTo>
                <a:lnTo>
                  <a:pt x="6957903" y="614713"/>
                </a:lnTo>
                <a:lnTo>
                  <a:pt x="7002204" y="606180"/>
                </a:lnTo>
                <a:lnTo>
                  <a:pt x="7045851" y="597636"/>
                </a:lnTo>
                <a:lnTo>
                  <a:pt x="7088821" y="589081"/>
                </a:lnTo>
                <a:lnTo>
                  <a:pt x="7131092" y="580520"/>
                </a:lnTo>
                <a:lnTo>
                  <a:pt x="7172642" y="571952"/>
                </a:lnTo>
                <a:lnTo>
                  <a:pt x="7233913" y="559022"/>
                </a:lnTo>
                <a:lnTo>
                  <a:pt x="7295203" y="545745"/>
                </a:lnTo>
                <a:lnTo>
                  <a:pt x="7356461" y="532139"/>
                </a:lnTo>
                <a:lnTo>
                  <a:pt x="7417634" y="518224"/>
                </a:lnTo>
                <a:lnTo>
                  <a:pt x="7478671" y="504021"/>
                </a:lnTo>
                <a:lnTo>
                  <a:pt x="7539517" y="489549"/>
                </a:lnTo>
                <a:lnTo>
                  <a:pt x="7600123" y="474827"/>
                </a:lnTo>
                <a:lnTo>
                  <a:pt x="7660435" y="459876"/>
                </a:lnTo>
                <a:lnTo>
                  <a:pt x="7720400" y="444714"/>
                </a:lnTo>
                <a:lnTo>
                  <a:pt x="7779968" y="429363"/>
                </a:lnTo>
                <a:lnTo>
                  <a:pt x="7839085" y="413840"/>
                </a:lnTo>
                <a:lnTo>
                  <a:pt x="7897700" y="398167"/>
                </a:lnTo>
                <a:lnTo>
                  <a:pt x="7955759" y="382362"/>
                </a:lnTo>
                <a:lnTo>
                  <a:pt x="8013211" y="366446"/>
                </a:lnTo>
                <a:lnTo>
                  <a:pt x="8070004" y="350437"/>
                </a:lnTo>
                <a:lnTo>
                  <a:pt x="8126085" y="334357"/>
                </a:lnTo>
                <a:lnTo>
                  <a:pt x="8181402" y="318224"/>
                </a:lnTo>
                <a:lnTo>
                  <a:pt x="8235903" y="302058"/>
                </a:lnTo>
                <a:lnTo>
                  <a:pt x="8289536" y="285878"/>
                </a:lnTo>
                <a:lnTo>
                  <a:pt x="8342248" y="269706"/>
                </a:lnTo>
                <a:lnTo>
                  <a:pt x="8393987" y="253559"/>
                </a:lnTo>
                <a:lnTo>
                  <a:pt x="8444701" y="237458"/>
                </a:lnTo>
                <a:lnTo>
                  <a:pt x="8494337" y="221423"/>
                </a:lnTo>
                <a:lnTo>
                  <a:pt x="8542844" y="205473"/>
                </a:lnTo>
                <a:lnTo>
                  <a:pt x="8590169" y="189628"/>
                </a:lnTo>
                <a:lnTo>
                  <a:pt x="8636260" y="173907"/>
                </a:lnTo>
                <a:lnTo>
                  <a:pt x="8681064" y="158331"/>
                </a:lnTo>
                <a:lnTo>
                  <a:pt x="8724530" y="142918"/>
                </a:lnTo>
                <a:lnTo>
                  <a:pt x="8766605" y="127690"/>
                </a:lnTo>
                <a:lnTo>
                  <a:pt x="8807237" y="112664"/>
                </a:lnTo>
                <a:lnTo>
                  <a:pt x="8846373" y="97861"/>
                </a:lnTo>
                <a:lnTo>
                  <a:pt x="8883962" y="83301"/>
                </a:lnTo>
                <a:lnTo>
                  <a:pt x="8919951" y="69004"/>
                </a:lnTo>
                <a:lnTo>
                  <a:pt x="8986921" y="41274"/>
                </a:lnTo>
                <a:lnTo>
                  <a:pt x="9046864" y="14830"/>
                </a:lnTo>
                <a:lnTo>
                  <a:pt x="9074070" y="2140"/>
                </a:lnTo>
                <a:lnTo>
                  <a:pt x="9078467" y="0"/>
                </a:lnTo>
              </a:path>
            </a:pathLst>
          </a:custGeom>
          <a:ln w="6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5519" y="3486233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568"/>
                </a:moveTo>
                <a:lnTo>
                  <a:pt x="35909" y="852520"/>
                </a:lnTo>
                <a:lnTo>
                  <a:pt x="71962" y="833474"/>
                </a:lnTo>
                <a:lnTo>
                  <a:pt x="108302" y="814432"/>
                </a:lnTo>
                <a:lnTo>
                  <a:pt x="145075" y="795396"/>
                </a:lnTo>
                <a:lnTo>
                  <a:pt x="182422" y="776367"/>
                </a:lnTo>
                <a:lnTo>
                  <a:pt x="220489" y="757347"/>
                </a:lnTo>
                <a:lnTo>
                  <a:pt x="259419" y="738338"/>
                </a:lnTo>
                <a:lnTo>
                  <a:pt x="299356" y="719342"/>
                </a:lnTo>
                <a:lnTo>
                  <a:pt x="340443" y="700361"/>
                </a:lnTo>
                <a:lnTo>
                  <a:pt x="382825" y="681396"/>
                </a:lnTo>
                <a:lnTo>
                  <a:pt x="426645" y="662450"/>
                </a:lnTo>
                <a:lnTo>
                  <a:pt x="472047" y="643524"/>
                </a:lnTo>
                <a:lnTo>
                  <a:pt x="519175" y="624620"/>
                </a:lnTo>
                <a:lnTo>
                  <a:pt x="568172" y="605739"/>
                </a:lnTo>
                <a:lnTo>
                  <a:pt x="619183" y="586884"/>
                </a:lnTo>
                <a:lnTo>
                  <a:pt x="672351" y="568057"/>
                </a:lnTo>
                <a:lnTo>
                  <a:pt x="727820" y="549259"/>
                </a:lnTo>
                <a:lnTo>
                  <a:pt x="785734" y="530492"/>
                </a:lnTo>
                <a:lnTo>
                  <a:pt x="846236" y="511757"/>
                </a:lnTo>
                <a:lnTo>
                  <a:pt x="909471" y="493058"/>
                </a:lnTo>
                <a:lnTo>
                  <a:pt x="975583" y="474395"/>
                </a:lnTo>
                <a:lnTo>
                  <a:pt x="1044714" y="455770"/>
                </a:lnTo>
                <a:lnTo>
                  <a:pt x="1082137" y="445918"/>
                </a:lnTo>
                <a:lnTo>
                  <a:pt x="1120288" y="435865"/>
                </a:lnTo>
                <a:lnTo>
                  <a:pt x="1159155" y="425628"/>
                </a:lnTo>
                <a:lnTo>
                  <a:pt x="1198728" y="415221"/>
                </a:lnTo>
                <a:lnTo>
                  <a:pt x="1238993" y="404662"/>
                </a:lnTo>
                <a:lnTo>
                  <a:pt x="1279941" y="393965"/>
                </a:lnTo>
                <a:lnTo>
                  <a:pt x="1321559" y="383147"/>
                </a:lnTo>
                <a:lnTo>
                  <a:pt x="1363837" y="372224"/>
                </a:lnTo>
                <a:lnTo>
                  <a:pt x="1406761" y="361211"/>
                </a:lnTo>
                <a:lnTo>
                  <a:pt x="1450322" y="350126"/>
                </a:lnTo>
                <a:lnTo>
                  <a:pt x="1494507" y="338982"/>
                </a:lnTo>
                <a:lnTo>
                  <a:pt x="1539304" y="327797"/>
                </a:lnTo>
                <a:lnTo>
                  <a:pt x="1584704" y="316586"/>
                </a:lnTo>
                <a:lnTo>
                  <a:pt x="1630693" y="305366"/>
                </a:lnTo>
                <a:lnTo>
                  <a:pt x="1677260" y="294152"/>
                </a:lnTo>
                <a:lnTo>
                  <a:pt x="1724394" y="282959"/>
                </a:lnTo>
                <a:lnTo>
                  <a:pt x="1772084" y="271805"/>
                </a:lnTo>
                <a:lnTo>
                  <a:pt x="1820317" y="260705"/>
                </a:lnTo>
                <a:lnTo>
                  <a:pt x="1869083" y="249674"/>
                </a:lnTo>
                <a:lnTo>
                  <a:pt x="1918369" y="238729"/>
                </a:lnTo>
                <a:lnTo>
                  <a:pt x="1968165" y="227886"/>
                </a:lnTo>
                <a:lnTo>
                  <a:pt x="2018458" y="217161"/>
                </a:lnTo>
                <a:lnTo>
                  <a:pt x="2069237" y="206568"/>
                </a:lnTo>
                <a:lnTo>
                  <a:pt x="2120492" y="196126"/>
                </a:lnTo>
                <a:lnTo>
                  <a:pt x="2172209" y="185848"/>
                </a:lnTo>
                <a:lnTo>
                  <a:pt x="2224378" y="175752"/>
                </a:lnTo>
                <a:lnTo>
                  <a:pt x="2276988" y="165853"/>
                </a:lnTo>
                <a:lnTo>
                  <a:pt x="2330026" y="156167"/>
                </a:lnTo>
                <a:lnTo>
                  <a:pt x="2383481" y="146710"/>
                </a:lnTo>
                <a:lnTo>
                  <a:pt x="2437342" y="137498"/>
                </a:lnTo>
                <a:lnTo>
                  <a:pt x="2491596" y="128546"/>
                </a:lnTo>
                <a:lnTo>
                  <a:pt x="2546234" y="119872"/>
                </a:lnTo>
                <a:lnTo>
                  <a:pt x="2601242" y="111490"/>
                </a:lnTo>
                <a:lnTo>
                  <a:pt x="2656611" y="103416"/>
                </a:lnTo>
                <a:lnTo>
                  <a:pt x="2712327" y="95667"/>
                </a:lnTo>
                <a:lnTo>
                  <a:pt x="2768380" y="88259"/>
                </a:lnTo>
                <a:lnTo>
                  <a:pt x="2824757" y="81206"/>
                </a:lnTo>
                <a:lnTo>
                  <a:pt x="2881449" y="74526"/>
                </a:lnTo>
                <a:lnTo>
                  <a:pt x="2938442" y="68234"/>
                </a:lnTo>
                <a:lnTo>
                  <a:pt x="2995726" y="62347"/>
                </a:lnTo>
                <a:lnTo>
                  <a:pt x="3053288" y="56879"/>
                </a:lnTo>
                <a:lnTo>
                  <a:pt x="3111119" y="51847"/>
                </a:lnTo>
                <a:lnTo>
                  <a:pt x="3155551" y="48238"/>
                </a:lnTo>
                <a:lnTo>
                  <a:pt x="3200323" y="44756"/>
                </a:lnTo>
                <a:lnTo>
                  <a:pt x="3245430" y="41401"/>
                </a:lnTo>
                <a:lnTo>
                  <a:pt x="3290866" y="38173"/>
                </a:lnTo>
                <a:lnTo>
                  <a:pt x="3336625" y="35074"/>
                </a:lnTo>
                <a:lnTo>
                  <a:pt x="3382701" y="32103"/>
                </a:lnTo>
                <a:lnTo>
                  <a:pt x="3429090" y="29261"/>
                </a:lnTo>
                <a:lnTo>
                  <a:pt x="3475786" y="26548"/>
                </a:lnTo>
                <a:lnTo>
                  <a:pt x="3522783" y="23964"/>
                </a:lnTo>
                <a:lnTo>
                  <a:pt x="3570075" y="21510"/>
                </a:lnTo>
                <a:lnTo>
                  <a:pt x="3617657" y="19187"/>
                </a:lnTo>
                <a:lnTo>
                  <a:pt x="3665523" y="16994"/>
                </a:lnTo>
                <a:lnTo>
                  <a:pt x="3713668" y="14932"/>
                </a:lnTo>
                <a:lnTo>
                  <a:pt x="3762087" y="13002"/>
                </a:lnTo>
                <a:lnTo>
                  <a:pt x="3810773" y="11204"/>
                </a:lnTo>
                <a:lnTo>
                  <a:pt x="3859720" y="9537"/>
                </a:lnTo>
                <a:lnTo>
                  <a:pt x="3908925" y="8004"/>
                </a:lnTo>
                <a:lnTo>
                  <a:pt x="3958380" y="6603"/>
                </a:lnTo>
                <a:lnTo>
                  <a:pt x="4008081" y="5336"/>
                </a:lnTo>
                <a:lnTo>
                  <a:pt x="4058022" y="4203"/>
                </a:lnTo>
                <a:lnTo>
                  <a:pt x="4108196" y="3204"/>
                </a:lnTo>
                <a:lnTo>
                  <a:pt x="4158600" y="2339"/>
                </a:lnTo>
                <a:lnTo>
                  <a:pt x="4209226" y="1610"/>
                </a:lnTo>
                <a:lnTo>
                  <a:pt x="4260070" y="1015"/>
                </a:lnTo>
                <a:lnTo>
                  <a:pt x="4311126" y="557"/>
                </a:lnTo>
                <a:lnTo>
                  <a:pt x="4362388" y="234"/>
                </a:lnTo>
                <a:lnTo>
                  <a:pt x="4413851" y="48"/>
                </a:lnTo>
                <a:lnTo>
                  <a:pt x="4465509" y="0"/>
                </a:lnTo>
                <a:lnTo>
                  <a:pt x="4517357" y="88"/>
                </a:lnTo>
                <a:lnTo>
                  <a:pt x="4569389" y="314"/>
                </a:lnTo>
                <a:lnTo>
                  <a:pt x="4621599" y="678"/>
                </a:lnTo>
                <a:lnTo>
                  <a:pt x="4673983" y="1180"/>
                </a:lnTo>
                <a:lnTo>
                  <a:pt x="4726533" y="1822"/>
                </a:lnTo>
                <a:lnTo>
                  <a:pt x="4779246" y="2602"/>
                </a:lnTo>
                <a:lnTo>
                  <a:pt x="4832114" y="3522"/>
                </a:lnTo>
                <a:lnTo>
                  <a:pt x="4885134" y="4583"/>
                </a:lnTo>
                <a:lnTo>
                  <a:pt x="4938298" y="5783"/>
                </a:lnTo>
                <a:lnTo>
                  <a:pt x="4991602" y="7125"/>
                </a:lnTo>
                <a:lnTo>
                  <a:pt x="5045040" y="8607"/>
                </a:lnTo>
                <a:lnTo>
                  <a:pt x="5098606" y="10232"/>
                </a:lnTo>
                <a:lnTo>
                  <a:pt x="5152295" y="11998"/>
                </a:lnTo>
                <a:lnTo>
                  <a:pt x="5206101" y="13906"/>
                </a:lnTo>
                <a:lnTo>
                  <a:pt x="5260019" y="15957"/>
                </a:lnTo>
                <a:lnTo>
                  <a:pt x="5314043" y="18152"/>
                </a:lnTo>
                <a:lnTo>
                  <a:pt x="5368168" y="20489"/>
                </a:lnTo>
                <a:lnTo>
                  <a:pt x="5422387" y="22971"/>
                </a:lnTo>
                <a:lnTo>
                  <a:pt x="5476696" y="25597"/>
                </a:lnTo>
                <a:lnTo>
                  <a:pt x="5531089" y="28368"/>
                </a:lnTo>
                <a:lnTo>
                  <a:pt x="5585560" y="31284"/>
                </a:lnTo>
                <a:lnTo>
                  <a:pt x="5640103" y="34345"/>
                </a:lnTo>
                <a:lnTo>
                  <a:pt x="5694714" y="37552"/>
                </a:lnTo>
                <a:lnTo>
                  <a:pt x="5749386" y="40905"/>
                </a:lnTo>
                <a:lnTo>
                  <a:pt x="5804114" y="44405"/>
                </a:lnTo>
                <a:lnTo>
                  <a:pt x="5858893" y="48052"/>
                </a:lnTo>
                <a:lnTo>
                  <a:pt x="5913716" y="51847"/>
                </a:lnTo>
                <a:lnTo>
                  <a:pt x="5961333" y="55343"/>
                </a:lnTo>
                <a:lnTo>
                  <a:pt x="6009892" y="59143"/>
                </a:lnTo>
                <a:lnTo>
                  <a:pt x="6059351" y="63237"/>
                </a:lnTo>
                <a:lnTo>
                  <a:pt x="6109669" y="67614"/>
                </a:lnTo>
                <a:lnTo>
                  <a:pt x="6160806" y="72266"/>
                </a:lnTo>
                <a:lnTo>
                  <a:pt x="6212720" y="77181"/>
                </a:lnTo>
                <a:lnTo>
                  <a:pt x="6265369" y="82352"/>
                </a:lnTo>
                <a:lnTo>
                  <a:pt x="6318713" y="87767"/>
                </a:lnTo>
                <a:lnTo>
                  <a:pt x="6372711" y="93416"/>
                </a:lnTo>
                <a:lnTo>
                  <a:pt x="6427321" y="99292"/>
                </a:lnTo>
                <a:lnTo>
                  <a:pt x="6482503" y="105382"/>
                </a:lnTo>
                <a:lnTo>
                  <a:pt x="6538214" y="111678"/>
                </a:lnTo>
                <a:lnTo>
                  <a:pt x="6594414" y="118170"/>
                </a:lnTo>
                <a:lnTo>
                  <a:pt x="6651061" y="124847"/>
                </a:lnTo>
                <a:lnTo>
                  <a:pt x="6708115" y="131701"/>
                </a:lnTo>
                <a:lnTo>
                  <a:pt x="6765534" y="138721"/>
                </a:lnTo>
                <a:lnTo>
                  <a:pt x="6823278" y="145898"/>
                </a:lnTo>
                <a:lnTo>
                  <a:pt x="6881304" y="153222"/>
                </a:lnTo>
                <a:lnTo>
                  <a:pt x="6939571" y="160683"/>
                </a:lnTo>
                <a:lnTo>
                  <a:pt x="6998040" y="168271"/>
                </a:lnTo>
                <a:lnTo>
                  <a:pt x="7056667" y="175976"/>
                </a:lnTo>
                <a:lnTo>
                  <a:pt x="7115413" y="183789"/>
                </a:lnTo>
                <a:lnTo>
                  <a:pt x="7174236" y="191700"/>
                </a:lnTo>
                <a:lnTo>
                  <a:pt x="7233094" y="199700"/>
                </a:lnTo>
                <a:lnTo>
                  <a:pt x="7291947" y="207777"/>
                </a:lnTo>
                <a:lnTo>
                  <a:pt x="7350754" y="215923"/>
                </a:lnTo>
                <a:lnTo>
                  <a:pt x="7409472" y="224128"/>
                </a:lnTo>
                <a:lnTo>
                  <a:pt x="7468062" y="232381"/>
                </a:lnTo>
                <a:lnTo>
                  <a:pt x="7526482" y="240674"/>
                </a:lnTo>
                <a:lnTo>
                  <a:pt x="7584690" y="248996"/>
                </a:lnTo>
                <a:lnTo>
                  <a:pt x="7642646" y="257338"/>
                </a:lnTo>
                <a:lnTo>
                  <a:pt x="7700308" y="265689"/>
                </a:lnTo>
                <a:lnTo>
                  <a:pt x="7757635" y="274041"/>
                </a:lnTo>
                <a:lnTo>
                  <a:pt x="7814586" y="282382"/>
                </a:lnTo>
                <a:lnTo>
                  <a:pt x="7871120" y="290705"/>
                </a:lnTo>
                <a:lnTo>
                  <a:pt x="7927196" y="298997"/>
                </a:lnTo>
                <a:lnTo>
                  <a:pt x="7982772" y="307251"/>
                </a:lnTo>
                <a:lnTo>
                  <a:pt x="8037807" y="315456"/>
                </a:lnTo>
                <a:lnTo>
                  <a:pt x="8092260" y="323602"/>
                </a:lnTo>
                <a:lnTo>
                  <a:pt x="8146090" y="331679"/>
                </a:lnTo>
                <a:lnTo>
                  <a:pt x="8199256" y="339678"/>
                </a:lnTo>
                <a:lnTo>
                  <a:pt x="8251716" y="347589"/>
                </a:lnTo>
                <a:lnTo>
                  <a:pt x="8303430" y="355402"/>
                </a:lnTo>
                <a:lnTo>
                  <a:pt x="8354356" y="363108"/>
                </a:lnTo>
                <a:lnTo>
                  <a:pt x="8404453" y="370696"/>
                </a:lnTo>
                <a:lnTo>
                  <a:pt x="8453679" y="378157"/>
                </a:lnTo>
                <a:lnTo>
                  <a:pt x="8501994" y="385480"/>
                </a:lnTo>
                <a:lnTo>
                  <a:pt x="8549357" y="392657"/>
                </a:lnTo>
                <a:lnTo>
                  <a:pt x="8595725" y="399677"/>
                </a:lnTo>
                <a:lnTo>
                  <a:pt x="8641059" y="406531"/>
                </a:lnTo>
                <a:lnTo>
                  <a:pt x="8685317" y="413209"/>
                </a:lnTo>
                <a:lnTo>
                  <a:pt x="8728457" y="419701"/>
                </a:lnTo>
                <a:lnTo>
                  <a:pt x="8770439" y="425997"/>
                </a:lnTo>
                <a:lnTo>
                  <a:pt x="8811221" y="432087"/>
                </a:lnTo>
                <a:lnTo>
                  <a:pt x="8850762" y="437962"/>
                </a:lnTo>
                <a:lnTo>
                  <a:pt x="8889021" y="443612"/>
                </a:lnTo>
                <a:lnTo>
                  <a:pt x="8961529" y="454197"/>
                </a:lnTo>
                <a:lnTo>
                  <a:pt x="9028414" y="463765"/>
                </a:lnTo>
                <a:lnTo>
                  <a:pt x="9059645" y="468142"/>
                </a:lnTo>
                <a:lnTo>
                  <a:pt x="9078467" y="470736"/>
                </a:lnTo>
              </a:path>
            </a:pathLst>
          </a:custGeom>
          <a:ln w="6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3644" y="5640844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51720" y="23505"/>
                </a:lnTo>
                <a:lnTo>
                  <a:pt x="103434" y="47005"/>
                </a:lnTo>
                <a:lnTo>
                  <a:pt x="155134" y="70491"/>
                </a:lnTo>
                <a:lnTo>
                  <a:pt x="206813" y="93958"/>
                </a:lnTo>
                <a:lnTo>
                  <a:pt x="258463" y="117399"/>
                </a:lnTo>
                <a:lnTo>
                  <a:pt x="310079" y="140806"/>
                </a:lnTo>
                <a:lnTo>
                  <a:pt x="361653" y="164173"/>
                </a:lnTo>
                <a:lnTo>
                  <a:pt x="413178" y="187494"/>
                </a:lnTo>
                <a:lnTo>
                  <a:pt x="464646" y="210762"/>
                </a:lnTo>
                <a:lnTo>
                  <a:pt x="516052" y="233970"/>
                </a:lnTo>
                <a:lnTo>
                  <a:pt x="567388" y="257110"/>
                </a:lnTo>
                <a:lnTo>
                  <a:pt x="618647" y="280178"/>
                </a:lnTo>
                <a:lnTo>
                  <a:pt x="669822" y="303165"/>
                </a:lnTo>
                <a:lnTo>
                  <a:pt x="720906" y="326065"/>
                </a:lnTo>
                <a:lnTo>
                  <a:pt x="771892" y="348871"/>
                </a:lnTo>
                <a:lnTo>
                  <a:pt x="822773" y="371577"/>
                </a:lnTo>
                <a:lnTo>
                  <a:pt x="873542" y="394176"/>
                </a:lnTo>
                <a:lnTo>
                  <a:pt x="924192" y="416660"/>
                </a:lnTo>
                <a:lnTo>
                  <a:pt x="974717" y="439025"/>
                </a:lnTo>
                <a:lnTo>
                  <a:pt x="1025108" y="461261"/>
                </a:lnTo>
                <a:lnTo>
                  <a:pt x="1075359" y="483364"/>
                </a:lnTo>
                <a:lnTo>
                  <a:pt x="1125464" y="505326"/>
                </a:lnTo>
                <a:lnTo>
                  <a:pt x="1175415" y="527140"/>
                </a:lnTo>
                <a:lnTo>
                  <a:pt x="1225204" y="548800"/>
                </a:lnTo>
                <a:lnTo>
                  <a:pt x="1274826" y="570299"/>
                </a:lnTo>
                <a:lnTo>
                  <a:pt x="1324273" y="591630"/>
                </a:lnTo>
                <a:lnTo>
                  <a:pt x="1373538" y="612787"/>
                </a:lnTo>
                <a:lnTo>
                  <a:pt x="1422614" y="633763"/>
                </a:lnTo>
                <a:lnTo>
                  <a:pt x="1471495" y="654550"/>
                </a:lnTo>
                <a:lnTo>
                  <a:pt x="1520172" y="675143"/>
                </a:lnTo>
                <a:lnTo>
                  <a:pt x="1568640" y="695534"/>
                </a:lnTo>
                <a:lnTo>
                  <a:pt x="1616890" y="715718"/>
                </a:lnTo>
                <a:lnTo>
                  <a:pt x="1664917" y="735686"/>
                </a:lnTo>
                <a:lnTo>
                  <a:pt x="1712713" y="755433"/>
                </a:lnTo>
                <a:lnTo>
                  <a:pt x="1760271" y="774951"/>
                </a:lnTo>
                <a:lnTo>
                  <a:pt x="1807585" y="794234"/>
                </a:lnTo>
                <a:lnTo>
                  <a:pt x="1854646" y="813276"/>
                </a:lnTo>
                <a:lnTo>
                  <a:pt x="1901449" y="832069"/>
                </a:lnTo>
                <a:lnTo>
                  <a:pt x="1947986" y="850606"/>
                </a:lnTo>
                <a:lnTo>
                  <a:pt x="1994250" y="868882"/>
                </a:lnTo>
                <a:lnTo>
                  <a:pt x="2040234" y="886889"/>
                </a:lnTo>
                <a:lnTo>
                  <a:pt x="2085931" y="904620"/>
                </a:lnTo>
                <a:lnTo>
                  <a:pt x="2131335" y="922069"/>
                </a:lnTo>
                <a:lnTo>
                  <a:pt x="2176438" y="939230"/>
                </a:lnTo>
                <a:lnTo>
                  <a:pt x="2221233" y="956094"/>
                </a:lnTo>
                <a:lnTo>
                  <a:pt x="2265713" y="972656"/>
                </a:lnTo>
                <a:lnTo>
                  <a:pt x="2309871" y="988909"/>
                </a:lnTo>
                <a:lnTo>
                  <a:pt x="2353701" y="1004847"/>
                </a:lnTo>
                <a:lnTo>
                  <a:pt x="2397195" y="1020461"/>
                </a:lnTo>
                <a:lnTo>
                  <a:pt x="2440346" y="1035746"/>
                </a:lnTo>
                <a:lnTo>
                  <a:pt x="2483147" y="1050695"/>
                </a:lnTo>
                <a:lnTo>
                  <a:pt x="2525592" y="1065302"/>
                </a:lnTo>
                <a:lnTo>
                  <a:pt x="2567672" y="1079559"/>
                </a:lnTo>
                <a:lnTo>
                  <a:pt x="2609382" y="1093459"/>
                </a:lnTo>
                <a:lnTo>
                  <a:pt x="2650715" y="1106997"/>
                </a:lnTo>
                <a:lnTo>
                  <a:pt x="2691662" y="1120165"/>
                </a:lnTo>
                <a:lnTo>
                  <a:pt x="2732218" y="1132956"/>
                </a:lnTo>
                <a:lnTo>
                  <a:pt x="2772375" y="1145364"/>
                </a:lnTo>
                <a:lnTo>
                  <a:pt x="2812127" y="1157382"/>
                </a:lnTo>
                <a:lnTo>
                  <a:pt x="2851465" y="1169004"/>
                </a:lnTo>
                <a:lnTo>
                  <a:pt x="2890384" y="1180222"/>
                </a:lnTo>
                <a:lnTo>
                  <a:pt x="2928876" y="1191030"/>
                </a:lnTo>
                <a:lnTo>
                  <a:pt x="2966935" y="1201421"/>
                </a:lnTo>
                <a:lnTo>
                  <a:pt x="3004553" y="1211389"/>
                </a:lnTo>
              </a:path>
            </a:pathLst>
          </a:custGeom>
          <a:ln w="6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5519" y="5284444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37303" y="13012"/>
                </a:lnTo>
                <a:lnTo>
                  <a:pt x="74728" y="26050"/>
                </a:lnTo>
                <a:lnTo>
                  <a:pt x="112397" y="39136"/>
                </a:lnTo>
                <a:lnTo>
                  <a:pt x="150430" y="52291"/>
                </a:lnTo>
                <a:lnTo>
                  <a:pt x="188950" y="65536"/>
                </a:lnTo>
                <a:lnTo>
                  <a:pt x="228078" y="78894"/>
                </a:lnTo>
                <a:lnTo>
                  <a:pt x="267935" y="92386"/>
                </a:lnTo>
                <a:lnTo>
                  <a:pt x="308644" y="106033"/>
                </a:lnTo>
                <a:lnTo>
                  <a:pt x="350325" y="119858"/>
                </a:lnTo>
                <a:lnTo>
                  <a:pt x="393101" y="133882"/>
                </a:lnTo>
                <a:lnTo>
                  <a:pt x="437094" y="148126"/>
                </a:lnTo>
                <a:lnTo>
                  <a:pt x="482424" y="162613"/>
                </a:lnTo>
                <a:lnTo>
                  <a:pt x="529213" y="177364"/>
                </a:lnTo>
                <a:lnTo>
                  <a:pt x="577583" y="192400"/>
                </a:lnTo>
                <a:lnTo>
                  <a:pt x="627656" y="207744"/>
                </a:lnTo>
                <a:lnTo>
                  <a:pt x="679553" y="223417"/>
                </a:lnTo>
                <a:lnTo>
                  <a:pt x="733396" y="239440"/>
                </a:lnTo>
                <a:lnTo>
                  <a:pt x="789306" y="255836"/>
                </a:lnTo>
                <a:lnTo>
                  <a:pt x="847405" y="272625"/>
                </a:lnTo>
                <a:lnTo>
                  <a:pt x="907815" y="289831"/>
                </a:lnTo>
                <a:lnTo>
                  <a:pt x="970657" y="307473"/>
                </a:lnTo>
                <a:lnTo>
                  <a:pt x="1036053" y="325575"/>
                </a:lnTo>
                <a:lnTo>
                  <a:pt x="1104125" y="344157"/>
                </a:lnTo>
                <a:lnTo>
                  <a:pt x="1142599" y="354622"/>
                </a:lnTo>
                <a:lnTo>
                  <a:pt x="1181945" y="365337"/>
                </a:lnTo>
                <a:lnTo>
                  <a:pt x="1222138" y="376290"/>
                </a:lnTo>
                <a:lnTo>
                  <a:pt x="1263154" y="387469"/>
                </a:lnTo>
                <a:lnTo>
                  <a:pt x="1304969" y="398863"/>
                </a:lnTo>
                <a:lnTo>
                  <a:pt x="1347559" y="410461"/>
                </a:lnTo>
                <a:lnTo>
                  <a:pt x="1390900" y="422250"/>
                </a:lnTo>
                <a:lnTo>
                  <a:pt x="1434967" y="434221"/>
                </a:lnTo>
                <a:lnTo>
                  <a:pt x="1479738" y="446360"/>
                </a:lnTo>
                <a:lnTo>
                  <a:pt x="1525188" y="458657"/>
                </a:lnTo>
                <a:lnTo>
                  <a:pt x="1571293" y="471101"/>
                </a:lnTo>
                <a:lnTo>
                  <a:pt x="1618028" y="483679"/>
                </a:lnTo>
                <a:lnTo>
                  <a:pt x="1665370" y="496381"/>
                </a:lnTo>
                <a:lnTo>
                  <a:pt x="1713295" y="509194"/>
                </a:lnTo>
                <a:lnTo>
                  <a:pt x="1761779" y="522108"/>
                </a:lnTo>
                <a:lnTo>
                  <a:pt x="1810798" y="535111"/>
                </a:lnTo>
                <a:lnTo>
                  <a:pt x="1860327" y="548191"/>
                </a:lnTo>
                <a:lnTo>
                  <a:pt x="1910343" y="561338"/>
                </a:lnTo>
                <a:lnTo>
                  <a:pt x="1960822" y="574539"/>
                </a:lnTo>
                <a:lnTo>
                  <a:pt x="2011740" y="587783"/>
                </a:lnTo>
                <a:lnTo>
                  <a:pt x="2063072" y="601059"/>
                </a:lnTo>
                <a:lnTo>
                  <a:pt x="2114794" y="614355"/>
                </a:lnTo>
                <a:lnTo>
                  <a:pt x="2166884" y="627660"/>
                </a:lnTo>
                <a:lnTo>
                  <a:pt x="2219315" y="640962"/>
                </a:lnTo>
                <a:lnTo>
                  <a:pt x="2272066" y="654250"/>
                </a:lnTo>
                <a:lnTo>
                  <a:pt x="2325111" y="667512"/>
                </a:lnTo>
                <a:lnTo>
                  <a:pt x="2378426" y="680737"/>
                </a:lnTo>
                <a:lnTo>
                  <a:pt x="2431988" y="693914"/>
                </a:lnTo>
                <a:lnTo>
                  <a:pt x="2485772" y="707031"/>
                </a:lnTo>
                <a:lnTo>
                  <a:pt x="2539755" y="720076"/>
                </a:lnTo>
                <a:lnTo>
                  <a:pt x="2593912" y="733038"/>
                </a:lnTo>
                <a:lnTo>
                  <a:pt x="2648219" y="745906"/>
                </a:lnTo>
                <a:lnTo>
                  <a:pt x="2702653" y="758668"/>
                </a:lnTo>
                <a:lnTo>
                  <a:pt x="2757189" y="771313"/>
                </a:lnTo>
                <a:lnTo>
                  <a:pt x="2811804" y="783830"/>
                </a:lnTo>
                <a:lnTo>
                  <a:pt x="2866472" y="796206"/>
                </a:lnTo>
                <a:lnTo>
                  <a:pt x="2921171" y="808430"/>
                </a:lnTo>
                <a:lnTo>
                  <a:pt x="2975876" y="820491"/>
                </a:lnTo>
                <a:lnTo>
                  <a:pt x="3030563" y="832378"/>
                </a:lnTo>
                <a:lnTo>
                  <a:pt x="3085209" y="844079"/>
                </a:lnTo>
                <a:lnTo>
                  <a:pt x="3139788" y="855582"/>
                </a:lnTo>
                <a:lnTo>
                  <a:pt x="3194278" y="866876"/>
                </a:lnTo>
                <a:lnTo>
                  <a:pt x="3240244" y="876257"/>
                </a:lnTo>
                <a:lnTo>
                  <a:pt x="3286675" y="885649"/>
                </a:lnTo>
                <a:lnTo>
                  <a:pt x="3333550" y="895049"/>
                </a:lnTo>
                <a:lnTo>
                  <a:pt x="3380849" y="904454"/>
                </a:lnTo>
                <a:lnTo>
                  <a:pt x="3428555" y="913859"/>
                </a:lnTo>
                <a:lnTo>
                  <a:pt x="3476645" y="923262"/>
                </a:lnTo>
                <a:lnTo>
                  <a:pt x="3525102" y="932659"/>
                </a:lnTo>
                <a:lnTo>
                  <a:pt x="3573904" y="942047"/>
                </a:lnTo>
                <a:lnTo>
                  <a:pt x="3623034" y="951421"/>
                </a:lnTo>
                <a:lnTo>
                  <a:pt x="3672470" y="960780"/>
                </a:lnTo>
                <a:lnTo>
                  <a:pt x="3722194" y="970119"/>
                </a:lnTo>
                <a:lnTo>
                  <a:pt x="3772186" y="979435"/>
                </a:lnTo>
                <a:lnTo>
                  <a:pt x="3822425" y="988724"/>
                </a:lnTo>
                <a:lnTo>
                  <a:pt x="3872893" y="997983"/>
                </a:lnTo>
                <a:lnTo>
                  <a:pt x="3923570" y="1007209"/>
                </a:lnTo>
                <a:lnTo>
                  <a:pt x="3974436" y="1016398"/>
                </a:lnTo>
                <a:lnTo>
                  <a:pt x="4025471" y="1025547"/>
                </a:lnTo>
                <a:lnTo>
                  <a:pt x="4076656" y="1034652"/>
                </a:lnTo>
                <a:lnTo>
                  <a:pt x="4127972" y="1043709"/>
                </a:lnTo>
                <a:lnTo>
                  <a:pt x="4179397" y="1052716"/>
                </a:lnTo>
                <a:lnTo>
                  <a:pt x="4230914" y="1061669"/>
                </a:lnTo>
                <a:lnTo>
                  <a:pt x="4282502" y="1070565"/>
                </a:lnTo>
                <a:lnTo>
                  <a:pt x="4334142" y="1079399"/>
                </a:lnTo>
                <a:lnTo>
                  <a:pt x="4385813" y="1088169"/>
                </a:lnTo>
                <a:lnTo>
                  <a:pt x="4437497" y="1096872"/>
                </a:lnTo>
                <a:lnTo>
                  <a:pt x="4489173" y="1105502"/>
                </a:lnTo>
                <a:lnTo>
                  <a:pt x="4540823" y="1114059"/>
                </a:lnTo>
                <a:lnTo>
                  <a:pt x="4592426" y="1122537"/>
                </a:lnTo>
                <a:lnTo>
                  <a:pt x="4643962" y="1130933"/>
                </a:lnTo>
                <a:lnTo>
                  <a:pt x="4695413" y="1139245"/>
                </a:lnTo>
                <a:lnTo>
                  <a:pt x="4746758" y="1147468"/>
                </a:lnTo>
                <a:lnTo>
                  <a:pt x="4797978" y="1155599"/>
                </a:lnTo>
                <a:lnTo>
                  <a:pt x="4849053" y="1163635"/>
                </a:lnTo>
                <a:lnTo>
                  <a:pt x="4899963" y="1171571"/>
                </a:lnTo>
                <a:lnTo>
                  <a:pt x="4950689" y="1179406"/>
                </a:lnTo>
                <a:lnTo>
                  <a:pt x="5001212" y="1187135"/>
                </a:lnTo>
                <a:lnTo>
                  <a:pt x="5051511" y="1194755"/>
                </a:lnTo>
                <a:lnTo>
                  <a:pt x="5101567" y="1202262"/>
                </a:lnTo>
                <a:lnTo>
                  <a:pt x="5151360" y="1209654"/>
                </a:lnTo>
                <a:lnTo>
                  <a:pt x="5200871" y="1216925"/>
                </a:lnTo>
                <a:lnTo>
                  <a:pt x="5250080" y="1224074"/>
                </a:lnTo>
                <a:lnTo>
                  <a:pt x="5298967" y="1231097"/>
                </a:lnTo>
                <a:lnTo>
                  <a:pt x="5347512" y="1237990"/>
                </a:lnTo>
                <a:lnTo>
                  <a:pt x="5395697" y="1244750"/>
                </a:lnTo>
                <a:lnTo>
                  <a:pt x="5443501" y="1251373"/>
                </a:lnTo>
                <a:lnTo>
                  <a:pt x="5490905" y="1257856"/>
                </a:lnTo>
                <a:lnTo>
                  <a:pt x="5537889" y="1264195"/>
                </a:lnTo>
                <a:lnTo>
                  <a:pt x="5584433" y="1270388"/>
                </a:lnTo>
                <a:lnTo>
                  <a:pt x="5630518" y="1276430"/>
                </a:lnTo>
                <a:lnTo>
                  <a:pt x="5676125" y="1282318"/>
                </a:lnTo>
                <a:lnTo>
                  <a:pt x="5731542" y="1289328"/>
                </a:lnTo>
                <a:lnTo>
                  <a:pt x="5787139" y="1296136"/>
                </a:lnTo>
                <a:lnTo>
                  <a:pt x="5842881" y="1302747"/>
                </a:lnTo>
                <a:lnTo>
                  <a:pt x="5898733" y="1309165"/>
                </a:lnTo>
                <a:lnTo>
                  <a:pt x="5954662" y="1315393"/>
                </a:lnTo>
                <a:lnTo>
                  <a:pt x="6010633" y="1321437"/>
                </a:lnTo>
                <a:lnTo>
                  <a:pt x="6066612" y="1327300"/>
                </a:lnTo>
                <a:lnTo>
                  <a:pt x="6122566" y="1332987"/>
                </a:lnTo>
                <a:lnTo>
                  <a:pt x="6178459" y="1338501"/>
                </a:lnTo>
                <a:lnTo>
                  <a:pt x="6234258" y="1343846"/>
                </a:lnTo>
                <a:lnTo>
                  <a:pt x="6289928" y="1349028"/>
                </a:lnTo>
                <a:lnTo>
                  <a:pt x="6345435" y="1354049"/>
                </a:lnTo>
                <a:lnTo>
                  <a:pt x="6400746" y="1358915"/>
                </a:lnTo>
                <a:lnTo>
                  <a:pt x="6455825" y="1363628"/>
                </a:lnTo>
                <a:lnTo>
                  <a:pt x="6510639" y="1368194"/>
                </a:lnTo>
                <a:lnTo>
                  <a:pt x="6565153" y="1372617"/>
                </a:lnTo>
                <a:lnTo>
                  <a:pt x="6619334" y="1376900"/>
                </a:lnTo>
                <a:lnTo>
                  <a:pt x="6673146" y="1381048"/>
                </a:lnTo>
                <a:lnTo>
                  <a:pt x="6726557" y="1385064"/>
                </a:lnTo>
                <a:lnTo>
                  <a:pt x="6779531" y="1388954"/>
                </a:lnTo>
                <a:lnTo>
                  <a:pt x="6832035" y="1392721"/>
                </a:lnTo>
                <a:lnTo>
                  <a:pt x="6884034" y="1396369"/>
                </a:lnTo>
                <a:lnTo>
                  <a:pt x="6935494" y="1399903"/>
                </a:lnTo>
                <a:lnTo>
                  <a:pt x="6986380" y="1403326"/>
                </a:lnTo>
                <a:lnTo>
                  <a:pt x="7036660" y="1406643"/>
                </a:lnTo>
                <a:lnTo>
                  <a:pt x="7086298" y="1409858"/>
                </a:lnTo>
                <a:lnTo>
                  <a:pt x="7135261" y="1412975"/>
                </a:lnTo>
                <a:lnTo>
                  <a:pt x="7183513" y="1415998"/>
                </a:lnTo>
                <a:lnTo>
                  <a:pt x="7231022" y="1418931"/>
                </a:lnTo>
                <a:lnTo>
                  <a:pt x="7277752" y="1421779"/>
                </a:lnTo>
                <a:lnTo>
                  <a:pt x="7323670" y="1424545"/>
                </a:lnTo>
                <a:lnTo>
                  <a:pt x="7368741" y="1427234"/>
                </a:lnTo>
                <a:lnTo>
                  <a:pt x="7412932" y="1429850"/>
                </a:lnTo>
                <a:lnTo>
                  <a:pt x="7456207" y="1432397"/>
                </a:lnTo>
                <a:lnTo>
                  <a:pt x="7498533" y="1434878"/>
                </a:lnTo>
                <a:lnTo>
                  <a:pt x="7539876" y="1437299"/>
                </a:lnTo>
                <a:lnTo>
                  <a:pt x="7580201" y="1439664"/>
                </a:lnTo>
                <a:lnTo>
                  <a:pt x="7619474" y="1441976"/>
                </a:lnTo>
                <a:lnTo>
                  <a:pt x="7657662" y="1444239"/>
                </a:lnTo>
                <a:lnTo>
                  <a:pt x="7694729" y="1446458"/>
                </a:lnTo>
                <a:lnTo>
                  <a:pt x="7730642" y="1448638"/>
                </a:lnTo>
                <a:lnTo>
                  <a:pt x="7812272" y="1453466"/>
                </a:lnTo>
                <a:lnTo>
                  <a:pt x="7887031" y="1457449"/>
                </a:lnTo>
                <a:lnTo>
                  <a:pt x="7955493" y="1460651"/>
                </a:lnTo>
                <a:lnTo>
                  <a:pt x="8018230" y="1463139"/>
                </a:lnTo>
                <a:lnTo>
                  <a:pt x="8075817" y="1464979"/>
                </a:lnTo>
                <a:lnTo>
                  <a:pt x="8128826" y="1466237"/>
                </a:lnTo>
                <a:lnTo>
                  <a:pt x="8177830" y="1466978"/>
                </a:lnTo>
                <a:lnTo>
                  <a:pt x="8223403" y="1467270"/>
                </a:lnTo>
                <a:lnTo>
                  <a:pt x="8266119" y="1467177"/>
                </a:lnTo>
                <a:lnTo>
                  <a:pt x="8306550" y="1466765"/>
                </a:lnTo>
                <a:lnTo>
                  <a:pt x="8345269" y="1466101"/>
                </a:lnTo>
                <a:lnTo>
                  <a:pt x="8419869" y="1464280"/>
                </a:lnTo>
                <a:lnTo>
                  <a:pt x="8456894" y="1463255"/>
                </a:lnTo>
                <a:lnTo>
                  <a:pt x="8494502" y="1462241"/>
                </a:lnTo>
                <a:lnTo>
                  <a:pt x="8533265" y="1461305"/>
                </a:lnTo>
                <a:lnTo>
                  <a:pt x="8573757" y="1460512"/>
                </a:lnTo>
                <a:lnTo>
                  <a:pt x="8636333" y="1459146"/>
                </a:lnTo>
                <a:lnTo>
                  <a:pt x="8695842" y="1457245"/>
                </a:lnTo>
                <a:lnTo>
                  <a:pt x="8752590" y="1454861"/>
                </a:lnTo>
                <a:lnTo>
                  <a:pt x="8806884" y="1452050"/>
                </a:lnTo>
                <a:lnTo>
                  <a:pt x="8859031" y="1448864"/>
                </a:lnTo>
                <a:lnTo>
                  <a:pt x="8909338" y="1445357"/>
                </a:lnTo>
                <a:lnTo>
                  <a:pt x="8958111" y="1441582"/>
                </a:lnTo>
                <a:lnTo>
                  <a:pt x="9005657" y="1437593"/>
                </a:lnTo>
                <a:lnTo>
                  <a:pt x="9052282" y="1433443"/>
                </a:lnTo>
                <a:lnTo>
                  <a:pt x="9078467" y="1431020"/>
                </a:lnTo>
              </a:path>
            </a:pathLst>
          </a:custGeom>
          <a:ln w="6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214714" y="5137419"/>
            <a:ext cx="6929755" cy="1714500"/>
          </a:xfrm>
          <a:custGeom>
            <a:avLst/>
            <a:gdLst/>
            <a:ahLst/>
            <a:cxnLst/>
            <a:rect l="l" t="t" r="r" b="b"/>
            <a:pathLst>
              <a:path w="6929755" h="1714500">
                <a:moveTo>
                  <a:pt x="0" y="1714458"/>
                </a:moveTo>
                <a:lnTo>
                  <a:pt x="32422" y="1677815"/>
                </a:lnTo>
                <a:lnTo>
                  <a:pt x="64960" y="1641199"/>
                </a:lnTo>
                <a:lnTo>
                  <a:pt x="97717" y="1604636"/>
                </a:lnTo>
                <a:lnTo>
                  <a:pt x="130798" y="1568154"/>
                </a:lnTo>
                <a:lnTo>
                  <a:pt x="164309" y="1531779"/>
                </a:lnTo>
                <a:lnTo>
                  <a:pt x="198355" y="1495539"/>
                </a:lnTo>
                <a:lnTo>
                  <a:pt x="233040" y="1459460"/>
                </a:lnTo>
                <a:lnTo>
                  <a:pt x="268469" y="1423569"/>
                </a:lnTo>
                <a:lnTo>
                  <a:pt x="304747" y="1387893"/>
                </a:lnTo>
                <a:lnTo>
                  <a:pt x="341979" y="1352459"/>
                </a:lnTo>
                <a:lnTo>
                  <a:pt x="380271" y="1317294"/>
                </a:lnTo>
                <a:lnTo>
                  <a:pt x="419726" y="1282426"/>
                </a:lnTo>
                <a:lnTo>
                  <a:pt x="460450" y="1247880"/>
                </a:lnTo>
                <a:lnTo>
                  <a:pt x="502548" y="1213684"/>
                </a:lnTo>
                <a:lnTo>
                  <a:pt x="546125" y="1179864"/>
                </a:lnTo>
                <a:lnTo>
                  <a:pt x="583847" y="1151726"/>
                </a:lnTo>
                <a:lnTo>
                  <a:pt x="623003" y="1123401"/>
                </a:lnTo>
                <a:lnTo>
                  <a:pt x="663452" y="1094963"/>
                </a:lnTo>
                <a:lnTo>
                  <a:pt x="705053" y="1066485"/>
                </a:lnTo>
                <a:lnTo>
                  <a:pt x="747666" y="1038041"/>
                </a:lnTo>
                <a:lnTo>
                  <a:pt x="791150" y="1009703"/>
                </a:lnTo>
                <a:lnTo>
                  <a:pt x="835366" y="981545"/>
                </a:lnTo>
                <a:lnTo>
                  <a:pt x="880173" y="953641"/>
                </a:lnTo>
                <a:lnTo>
                  <a:pt x="925429" y="926063"/>
                </a:lnTo>
                <a:lnTo>
                  <a:pt x="970996" y="898885"/>
                </a:lnTo>
                <a:lnTo>
                  <a:pt x="1016733" y="872180"/>
                </a:lnTo>
                <a:lnTo>
                  <a:pt x="1062498" y="846022"/>
                </a:lnTo>
                <a:lnTo>
                  <a:pt x="1108153" y="820483"/>
                </a:lnTo>
                <a:lnTo>
                  <a:pt x="1153556" y="795638"/>
                </a:lnTo>
                <a:lnTo>
                  <a:pt x="1198566" y="771560"/>
                </a:lnTo>
                <a:lnTo>
                  <a:pt x="1243044" y="748321"/>
                </a:lnTo>
                <a:lnTo>
                  <a:pt x="1286850" y="725995"/>
                </a:lnTo>
                <a:lnTo>
                  <a:pt x="1329842" y="704656"/>
                </a:lnTo>
                <a:lnTo>
                  <a:pt x="1376612" y="682084"/>
                </a:lnTo>
                <a:lnTo>
                  <a:pt x="1421478" y="660977"/>
                </a:lnTo>
                <a:lnTo>
                  <a:pt x="1464848" y="641178"/>
                </a:lnTo>
                <a:lnTo>
                  <a:pt x="1507128" y="622530"/>
                </a:lnTo>
                <a:lnTo>
                  <a:pt x="1548727" y="604879"/>
                </a:lnTo>
                <a:lnTo>
                  <a:pt x="1590052" y="588067"/>
                </a:lnTo>
                <a:lnTo>
                  <a:pt x="1631511" y="571938"/>
                </a:lnTo>
                <a:lnTo>
                  <a:pt x="1673512" y="556337"/>
                </a:lnTo>
                <a:lnTo>
                  <a:pt x="1716461" y="541107"/>
                </a:lnTo>
                <a:lnTo>
                  <a:pt x="1760768" y="526093"/>
                </a:lnTo>
                <a:lnTo>
                  <a:pt x="1806838" y="511137"/>
                </a:lnTo>
                <a:lnTo>
                  <a:pt x="1855081" y="496085"/>
                </a:lnTo>
                <a:lnTo>
                  <a:pt x="1905903" y="480779"/>
                </a:lnTo>
                <a:lnTo>
                  <a:pt x="1959712" y="465065"/>
                </a:lnTo>
                <a:lnTo>
                  <a:pt x="2016916" y="448785"/>
                </a:lnTo>
                <a:lnTo>
                  <a:pt x="2077923" y="431783"/>
                </a:lnTo>
                <a:lnTo>
                  <a:pt x="2117957" y="420865"/>
                </a:lnTo>
                <a:lnTo>
                  <a:pt x="2160255" y="409650"/>
                </a:lnTo>
                <a:lnTo>
                  <a:pt x="2204620" y="398176"/>
                </a:lnTo>
                <a:lnTo>
                  <a:pt x="2250860" y="386479"/>
                </a:lnTo>
                <a:lnTo>
                  <a:pt x="2298779" y="374596"/>
                </a:lnTo>
                <a:lnTo>
                  <a:pt x="2348183" y="362563"/>
                </a:lnTo>
                <a:lnTo>
                  <a:pt x="2398878" y="350417"/>
                </a:lnTo>
                <a:lnTo>
                  <a:pt x="2450669" y="338194"/>
                </a:lnTo>
                <a:lnTo>
                  <a:pt x="2503361" y="325930"/>
                </a:lnTo>
                <a:lnTo>
                  <a:pt x="2556761" y="313663"/>
                </a:lnTo>
                <a:lnTo>
                  <a:pt x="2610674" y="301429"/>
                </a:lnTo>
                <a:lnTo>
                  <a:pt x="2664906" y="289263"/>
                </a:lnTo>
                <a:lnTo>
                  <a:pt x="2719262" y="277204"/>
                </a:lnTo>
                <a:lnTo>
                  <a:pt x="2773547" y="265286"/>
                </a:lnTo>
                <a:lnTo>
                  <a:pt x="2827568" y="253548"/>
                </a:lnTo>
                <a:lnTo>
                  <a:pt x="2881129" y="242024"/>
                </a:lnTo>
                <a:lnTo>
                  <a:pt x="2934037" y="230753"/>
                </a:lnTo>
                <a:lnTo>
                  <a:pt x="2986097" y="219769"/>
                </a:lnTo>
                <a:lnTo>
                  <a:pt x="3037115" y="209110"/>
                </a:lnTo>
                <a:lnTo>
                  <a:pt x="3086896" y="198812"/>
                </a:lnTo>
                <a:lnTo>
                  <a:pt x="3135246" y="188913"/>
                </a:lnTo>
                <a:lnTo>
                  <a:pt x="3181970" y="179447"/>
                </a:lnTo>
                <a:lnTo>
                  <a:pt x="3226874" y="170452"/>
                </a:lnTo>
                <a:lnTo>
                  <a:pt x="3269764" y="161964"/>
                </a:lnTo>
                <a:lnTo>
                  <a:pt x="3310445" y="154020"/>
                </a:lnTo>
                <a:lnTo>
                  <a:pt x="3348723" y="146656"/>
                </a:lnTo>
                <a:lnTo>
                  <a:pt x="3418084" y="133541"/>
                </a:lnTo>
                <a:lnTo>
                  <a:pt x="3479211" y="122443"/>
                </a:lnTo>
                <a:lnTo>
                  <a:pt x="3533479" y="113117"/>
                </a:lnTo>
                <a:lnTo>
                  <a:pt x="3582265" y="105320"/>
                </a:lnTo>
                <a:lnTo>
                  <a:pt x="3626946" y="98805"/>
                </a:lnTo>
                <a:lnTo>
                  <a:pt x="3668898" y="93328"/>
                </a:lnTo>
                <a:lnTo>
                  <a:pt x="3709498" y="88645"/>
                </a:lnTo>
                <a:lnTo>
                  <a:pt x="3750121" y="84510"/>
                </a:lnTo>
                <a:lnTo>
                  <a:pt x="3792145" y="80679"/>
                </a:lnTo>
                <a:lnTo>
                  <a:pt x="3836945" y="76907"/>
                </a:lnTo>
                <a:lnTo>
                  <a:pt x="3885898" y="72949"/>
                </a:lnTo>
                <a:lnTo>
                  <a:pt x="3940381" y="68560"/>
                </a:lnTo>
                <a:lnTo>
                  <a:pt x="4001770" y="63496"/>
                </a:lnTo>
                <a:lnTo>
                  <a:pt x="4043279" y="60089"/>
                </a:lnTo>
                <a:lnTo>
                  <a:pt x="4086834" y="56664"/>
                </a:lnTo>
                <a:lnTo>
                  <a:pt x="4132243" y="53234"/>
                </a:lnTo>
                <a:lnTo>
                  <a:pt x="4179311" y="49810"/>
                </a:lnTo>
                <a:lnTo>
                  <a:pt x="4227848" y="46404"/>
                </a:lnTo>
                <a:lnTo>
                  <a:pt x="4277660" y="43029"/>
                </a:lnTo>
                <a:lnTo>
                  <a:pt x="4328554" y="39695"/>
                </a:lnTo>
                <a:lnTo>
                  <a:pt x="4380338" y="36415"/>
                </a:lnTo>
                <a:lnTo>
                  <a:pt x="4432819" y="33201"/>
                </a:lnTo>
                <a:lnTo>
                  <a:pt x="4485805" y="30065"/>
                </a:lnTo>
                <a:lnTo>
                  <a:pt x="4539103" y="27018"/>
                </a:lnTo>
                <a:lnTo>
                  <a:pt x="4592519" y="24073"/>
                </a:lnTo>
                <a:lnTo>
                  <a:pt x="4645862" y="21242"/>
                </a:lnTo>
                <a:lnTo>
                  <a:pt x="4698939" y="18535"/>
                </a:lnTo>
                <a:lnTo>
                  <a:pt x="4751557" y="15966"/>
                </a:lnTo>
                <a:lnTo>
                  <a:pt x="4803524" y="13546"/>
                </a:lnTo>
                <a:lnTo>
                  <a:pt x="4854646" y="11287"/>
                </a:lnTo>
                <a:lnTo>
                  <a:pt x="4904732" y="9201"/>
                </a:lnTo>
                <a:lnTo>
                  <a:pt x="4953587" y="7299"/>
                </a:lnTo>
                <a:lnTo>
                  <a:pt x="5001021" y="5594"/>
                </a:lnTo>
                <a:lnTo>
                  <a:pt x="5046840" y="4098"/>
                </a:lnTo>
                <a:lnTo>
                  <a:pt x="5311318" y="0"/>
                </a:lnTo>
                <a:lnTo>
                  <a:pt x="5586395" y="455"/>
                </a:lnTo>
                <a:lnTo>
                  <a:pt x="5802475" y="2732"/>
                </a:lnTo>
                <a:lnTo>
                  <a:pt x="5889967" y="4098"/>
                </a:lnTo>
                <a:lnTo>
                  <a:pt x="6495491" y="4098"/>
                </a:lnTo>
                <a:lnTo>
                  <a:pt x="6557775" y="6006"/>
                </a:lnTo>
                <a:lnTo>
                  <a:pt x="6618082" y="8622"/>
                </a:lnTo>
                <a:lnTo>
                  <a:pt x="6675716" y="11744"/>
                </a:lnTo>
                <a:lnTo>
                  <a:pt x="6729979" y="15169"/>
                </a:lnTo>
                <a:lnTo>
                  <a:pt x="6780175" y="18696"/>
                </a:lnTo>
                <a:lnTo>
                  <a:pt x="6825609" y="22122"/>
                </a:lnTo>
                <a:lnTo>
                  <a:pt x="6865583" y="25244"/>
                </a:lnTo>
                <a:lnTo>
                  <a:pt x="6899402" y="27860"/>
                </a:lnTo>
                <a:lnTo>
                  <a:pt x="6929272" y="30067"/>
                </a:lnTo>
              </a:path>
            </a:pathLst>
          </a:custGeom>
          <a:ln w="6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176638" y="274967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45"/>
                </a:lnTo>
                <a:lnTo>
                  <a:pt x="1394637" y="404647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176638" y="274967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900601" y="4016514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910317" y="1482839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88" y="1203845"/>
                </a:lnTo>
                <a:lnTo>
                  <a:pt x="1394637" y="404634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910317" y="1482839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88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157562" y="216001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32"/>
                </a:lnTo>
                <a:lnTo>
                  <a:pt x="1394637" y="404634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157562" y="216001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75" y="1203832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643640" y="5273636"/>
            <a:ext cx="1395095" cy="1584960"/>
          </a:xfrm>
          <a:custGeom>
            <a:avLst/>
            <a:gdLst/>
            <a:ahLst/>
            <a:cxnLst/>
            <a:rect l="l" t="t" r="r" b="b"/>
            <a:pathLst>
              <a:path w="1395095" h="1584959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662506" y="1584363"/>
                </a:lnTo>
                <a:lnTo>
                  <a:pt x="738208" y="1584363"/>
                </a:lnTo>
                <a:lnTo>
                  <a:pt x="1390675" y="1203845"/>
                </a:lnTo>
                <a:lnTo>
                  <a:pt x="1394637" y="404647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643640" y="5273636"/>
            <a:ext cx="1395095" cy="1584960"/>
          </a:xfrm>
          <a:custGeom>
            <a:avLst/>
            <a:gdLst/>
            <a:ahLst/>
            <a:cxnLst/>
            <a:rect l="l" t="t" r="r" b="b"/>
            <a:pathLst>
              <a:path w="1395095" h="1584959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38208" y="1584363"/>
                </a:lnTo>
              </a:path>
              <a:path w="1395095" h="1584959">
                <a:moveTo>
                  <a:pt x="662506" y="1584363"/>
                </a:moveTo>
                <a:lnTo>
                  <a:pt x="0" y="1202042"/>
                </a:lnTo>
                <a:lnTo>
                  <a:pt x="3962" y="403199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4155" y="4006799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168" y="0"/>
                </a:moveTo>
                <a:lnTo>
                  <a:pt x="0" y="62636"/>
                </a:lnTo>
                <a:lnTo>
                  <a:pt x="3238" y="1546199"/>
                </a:lnTo>
                <a:lnTo>
                  <a:pt x="107645" y="1606677"/>
                </a:lnTo>
                <a:lnTo>
                  <a:pt x="797763" y="1203845"/>
                </a:lnTo>
                <a:lnTo>
                  <a:pt x="801725" y="404634"/>
                </a:lnTo>
                <a:lnTo>
                  <a:pt x="101168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4155" y="4006799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636"/>
                </a:moveTo>
                <a:lnTo>
                  <a:pt x="101168" y="0"/>
                </a:lnTo>
                <a:lnTo>
                  <a:pt x="801725" y="404634"/>
                </a:lnTo>
                <a:lnTo>
                  <a:pt x="797763" y="1203845"/>
                </a:lnTo>
                <a:lnTo>
                  <a:pt x="107645" y="1606677"/>
                </a:lnTo>
                <a:lnTo>
                  <a:pt x="3238" y="1546199"/>
                </a:lnTo>
                <a:lnTo>
                  <a:pt x="0" y="62636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04838" y="5292724"/>
            <a:ext cx="1395095" cy="1565275"/>
          </a:xfrm>
          <a:custGeom>
            <a:avLst/>
            <a:gdLst/>
            <a:ahLst/>
            <a:cxnLst/>
            <a:rect l="l" t="t" r="r" b="b"/>
            <a:pathLst>
              <a:path w="1395095" h="1565275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75" y="1203833"/>
                </a:lnTo>
                <a:lnTo>
                  <a:pt x="770917" y="1565275"/>
                </a:lnTo>
              </a:path>
              <a:path w="1395095" h="1565275">
                <a:moveTo>
                  <a:pt x="629451" y="1565275"/>
                </a:moveTo>
                <a:lnTo>
                  <a:pt x="0" y="1202029"/>
                </a:lnTo>
                <a:lnTo>
                  <a:pt x="3962" y="403199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33641" y="2739961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33"/>
                </a:lnTo>
                <a:lnTo>
                  <a:pt x="1394637" y="404634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33641" y="2739961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75" y="1203833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57237" y="4016514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88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690916" y="5302084"/>
            <a:ext cx="1395095" cy="1556385"/>
          </a:xfrm>
          <a:custGeom>
            <a:avLst/>
            <a:gdLst/>
            <a:ahLst/>
            <a:cxnLst/>
            <a:rect l="l" t="t" r="r" b="b"/>
            <a:pathLst>
              <a:path w="1395095" h="1556384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88" y="1203833"/>
                </a:lnTo>
                <a:lnTo>
                  <a:pt x="786998" y="1555915"/>
                </a:lnTo>
              </a:path>
              <a:path w="1395095" h="1556384">
                <a:moveTo>
                  <a:pt x="613224" y="1555915"/>
                </a:moveTo>
                <a:lnTo>
                  <a:pt x="0" y="1202029"/>
                </a:lnTo>
                <a:lnTo>
                  <a:pt x="3962" y="403199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710004" y="274967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49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45"/>
                </a:lnTo>
                <a:lnTo>
                  <a:pt x="1394637" y="404647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710004" y="274967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49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49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76325" y="1454035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49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49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6986879" y="4035234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45"/>
                </a:lnTo>
                <a:lnTo>
                  <a:pt x="1394637" y="404647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6986879" y="4035234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729562" y="5311800"/>
            <a:ext cx="1395095" cy="1546225"/>
          </a:xfrm>
          <a:custGeom>
            <a:avLst/>
            <a:gdLst/>
            <a:ahLst/>
            <a:cxnLst/>
            <a:rect l="l" t="t" r="r" b="b"/>
            <a:pathLst>
              <a:path w="1395095" h="1546225">
                <a:moveTo>
                  <a:pt x="3962" y="403199"/>
                </a:moveTo>
                <a:lnTo>
                  <a:pt x="694080" y="0"/>
                </a:lnTo>
                <a:lnTo>
                  <a:pt x="1394637" y="404634"/>
                </a:lnTo>
                <a:lnTo>
                  <a:pt x="1390675" y="1203845"/>
                </a:lnTo>
                <a:lnTo>
                  <a:pt x="803647" y="1546199"/>
                </a:lnTo>
              </a:path>
              <a:path w="1395095" h="1546225">
                <a:moveTo>
                  <a:pt x="596374" y="1546199"/>
                </a:moveTo>
                <a:lnTo>
                  <a:pt x="0" y="1202042"/>
                </a:lnTo>
                <a:lnTo>
                  <a:pt x="3962" y="403199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729562" y="275903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694080" y="0"/>
                </a:moveTo>
                <a:lnTo>
                  <a:pt x="3962" y="403199"/>
                </a:lnTo>
                <a:lnTo>
                  <a:pt x="0" y="1202042"/>
                </a:lnTo>
                <a:lnTo>
                  <a:pt x="700557" y="1606321"/>
                </a:lnTo>
                <a:lnTo>
                  <a:pt x="1390675" y="1203845"/>
                </a:lnTo>
                <a:lnTo>
                  <a:pt x="1394637" y="404647"/>
                </a:lnTo>
                <a:lnTo>
                  <a:pt x="694080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729562" y="2759036"/>
            <a:ext cx="1395095" cy="1606550"/>
          </a:xfrm>
          <a:custGeom>
            <a:avLst/>
            <a:gdLst/>
            <a:ahLst/>
            <a:cxnLst/>
            <a:rect l="l" t="t" r="r" b="b"/>
            <a:pathLst>
              <a:path w="1395095" h="1606550">
                <a:moveTo>
                  <a:pt x="3962" y="403199"/>
                </a:moveTo>
                <a:lnTo>
                  <a:pt x="694080" y="0"/>
                </a:lnTo>
                <a:lnTo>
                  <a:pt x="1394637" y="404647"/>
                </a:lnTo>
                <a:lnTo>
                  <a:pt x="1390675" y="1203845"/>
                </a:lnTo>
                <a:lnTo>
                  <a:pt x="700557" y="1606321"/>
                </a:lnTo>
                <a:lnTo>
                  <a:pt x="0" y="1202042"/>
                </a:lnTo>
                <a:lnTo>
                  <a:pt x="3962" y="403199"/>
                </a:lnTo>
                <a:close/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8463241" y="4043025"/>
            <a:ext cx="681355" cy="1587500"/>
          </a:xfrm>
          <a:custGeom>
            <a:avLst/>
            <a:gdLst/>
            <a:ahLst/>
            <a:cxnLst/>
            <a:rect l="l" t="t" r="r" b="b"/>
            <a:pathLst>
              <a:path w="681354" h="1587500">
                <a:moveTo>
                  <a:pt x="680745" y="0"/>
                </a:moveTo>
                <a:lnTo>
                  <a:pt x="3962" y="395408"/>
                </a:lnTo>
                <a:lnTo>
                  <a:pt x="0" y="1194251"/>
                </a:lnTo>
                <a:lnTo>
                  <a:pt x="680745" y="1587455"/>
                </a:lnTo>
                <a:lnTo>
                  <a:pt x="680745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8463241" y="4043025"/>
            <a:ext cx="681355" cy="1587500"/>
          </a:xfrm>
          <a:custGeom>
            <a:avLst/>
            <a:gdLst/>
            <a:ahLst/>
            <a:cxnLst/>
            <a:rect l="l" t="t" r="r" b="b"/>
            <a:pathLst>
              <a:path w="681354" h="1587500">
                <a:moveTo>
                  <a:pt x="3962" y="395408"/>
                </a:moveTo>
                <a:lnTo>
                  <a:pt x="680745" y="0"/>
                </a:lnTo>
              </a:path>
              <a:path w="681354" h="1587500">
                <a:moveTo>
                  <a:pt x="680745" y="1587455"/>
                </a:moveTo>
                <a:lnTo>
                  <a:pt x="0" y="1194251"/>
                </a:lnTo>
                <a:lnTo>
                  <a:pt x="3962" y="395408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8462885" y="1499983"/>
            <a:ext cx="681355" cy="1588135"/>
          </a:xfrm>
          <a:custGeom>
            <a:avLst/>
            <a:gdLst/>
            <a:ahLst/>
            <a:cxnLst/>
            <a:rect l="l" t="t" r="r" b="b"/>
            <a:pathLst>
              <a:path w="681354" h="1588135">
                <a:moveTo>
                  <a:pt x="4317" y="395059"/>
                </a:moveTo>
                <a:lnTo>
                  <a:pt x="681100" y="0"/>
                </a:lnTo>
              </a:path>
              <a:path w="681354" h="1588135">
                <a:moveTo>
                  <a:pt x="681100" y="1588023"/>
                </a:moveTo>
                <a:lnTo>
                  <a:pt x="0" y="1194613"/>
                </a:lnTo>
                <a:lnTo>
                  <a:pt x="4317" y="395059"/>
                </a:lnTo>
              </a:path>
            </a:pathLst>
          </a:custGeom>
          <a:ln w="125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456844" y="332993"/>
            <a:ext cx="8229600" cy="6185535"/>
          </a:xfrm>
          <a:custGeom>
            <a:avLst/>
            <a:gdLst/>
            <a:ahLst/>
            <a:cxnLst/>
            <a:rect l="l" t="t" r="r" b="b"/>
            <a:pathLst>
              <a:path w="8229600" h="6185534">
                <a:moveTo>
                  <a:pt x="8229232" y="0"/>
                </a:moveTo>
                <a:lnTo>
                  <a:pt x="0" y="0"/>
                </a:lnTo>
                <a:lnTo>
                  <a:pt x="0" y="343801"/>
                </a:lnTo>
                <a:lnTo>
                  <a:pt x="0" y="6185166"/>
                </a:lnTo>
                <a:lnTo>
                  <a:pt x="8229232" y="6185166"/>
                </a:lnTo>
                <a:lnTo>
                  <a:pt x="8229232" y="343801"/>
                </a:lnTo>
                <a:lnTo>
                  <a:pt x="822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456844" y="332994"/>
            <a:ext cx="8229600" cy="6185535"/>
          </a:xfrm>
          <a:custGeom>
            <a:avLst/>
            <a:gdLst/>
            <a:ahLst/>
            <a:cxnLst/>
            <a:rect l="l" t="t" r="r" b="b"/>
            <a:pathLst>
              <a:path w="8229600" h="6185534">
                <a:moveTo>
                  <a:pt x="4114800" y="6185166"/>
                </a:moveTo>
                <a:lnTo>
                  <a:pt x="0" y="6185166"/>
                </a:lnTo>
                <a:lnTo>
                  <a:pt x="0" y="0"/>
                </a:lnTo>
                <a:lnTo>
                  <a:pt x="8229231" y="0"/>
                </a:lnTo>
                <a:lnTo>
                  <a:pt x="8229231" y="6185166"/>
                </a:lnTo>
                <a:lnTo>
                  <a:pt x="4114800" y="6185166"/>
                </a:lnTo>
                <a:close/>
              </a:path>
            </a:pathLst>
          </a:custGeom>
          <a:ln w="6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560836" y="0"/>
            <a:ext cx="3679190" cy="676910"/>
          </a:xfrm>
          <a:custGeom>
            <a:avLst/>
            <a:gdLst/>
            <a:ahLst/>
            <a:cxnLst/>
            <a:rect l="l" t="t" r="r" b="b"/>
            <a:pathLst>
              <a:path w="3679190" h="676910">
                <a:moveTo>
                  <a:pt x="3678847" y="0"/>
                </a:moveTo>
                <a:lnTo>
                  <a:pt x="0" y="0"/>
                </a:lnTo>
                <a:lnTo>
                  <a:pt x="0" y="676795"/>
                </a:lnTo>
                <a:lnTo>
                  <a:pt x="3678847" y="676795"/>
                </a:lnTo>
                <a:lnTo>
                  <a:pt x="3678847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4560836" y="0"/>
            <a:ext cx="3679190" cy="676910"/>
          </a:xfrm>
          <a:custGeom>
            <a:avLst/>
            <a:gdLst/>
            <a:ahLst/>
            <a:cxnLst/>
            <a:rect l="l" t="t" r="r" b="b"/>
            <a:pathLst>
              <a:path w="3679190" h="676910">
                <a:moveTo>
                  <a:pt x="1839607" y="676795"/>
                </a:moveTo>
                <a:lnTo>
                  <a:pt x="0" y="676795"/>
                </a:lnTo>
                <a:lnTo>
                  <a:pt x="0" y="0"/>
                </a:lnTo>
              </a:path>
              <a:path w="3679190" h="676910">
                <a:moveTo>
                  <a:pt x="3678847" y="0"/>
                </a:moveTo>
                <a:lnTo>
                  <a:pt x="3678847" y="676795"/>
                </a:lnTo>
                <a:lnTo>
                  <a:pt x="1839607" y="676795"/>
                </a:lnTo>
              </a:path>
            </a:pathLst>
          </a:custGeom>
          <a:ln w="15839">
            <a:solidFill>
              <a:srgbClr val="73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4649038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3504958" y="0"/>
                </a:moveTo>
                <a:lnTo>
                  <a:pt x="0" y="0"/>
                </a:lnTo>
                <a:lnTo>
                  <a:pt x="0" y="601916"/>
                </a:lnTo>
                <a:lnTo>
                  <a:pt x="3504958" y="601916"/>
                </a:lnTo>
                <a:lnTo>
                  <a:pt x="3504958" y="0"/>
                </a:lnTo>
                <a:close/>
              </a:path>
            </a:pathLst>
          </a:custGeom>
          <a:solidFill>
            <a:srgbClr val="706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035" y="622350"/>
            <a:ext cx="6189929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D3C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/index.php?title=4-%D0%B9_%D0%BE%D1%82%D0%B4%D0%B5%D0%BB%D1%8C%D0%BD%D1%8B%D0%B9_%D1%81%D1%82%D1%80%D0%B5%D0%BB%D0%BA%D0%BE%D0%B2%D1%8B%D0%B9_%D0%91%D0%B0%D1%88%D0%BA%D0%B8%D1%80%D1%81%D0%BA%D0%B8%D0%B9_%D0%BF%D0%BE%D0%BB%D0%BA&amp;action=edit&amp;redlink=1" TargetMode="External"/><Relationship Id="rId5" Type="http://schemas.openxmlformats.org/officeDocument/2006/relationships/hyperlink" Target="https://ru.wikipedia.org/wiki/%D0%A3%D1%80%D0%B0%D0%BB%D1%8C%D1%81%D0%BA%D0%B8%D0%B9_%D0%B2%D0%BE%D0%B5%D0%BD%D0%BD%D1%8B%D0%B9_%D0%BE%D0%BA%D1%80%D1%83%D0%B3" TargetMode="External"/><Relationship Id="rId4" Type="http://schemas.openxmlformats.org/officeDocument/2006/relationships/hyperlink" Target="https://ru.wikipedia.org/wiki/1939_%D0%B3%D0%BE%D0%B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1%80%D0%B5%D1%81%D1%82" TargetMode="External"/><Relationship Id="rId13" Type="http://schemas.openxmlformats.org/officeDocument/2006/relationships/hyperlink" Target="https://ru.wikipedia.org/wiki/%D0%91%D0%B5%D1%80%D0%BB%D0%B8%D0%BD%D1%81%D0%BA%D0%B0%D1%8F_%D0%BE%D0%BF%D0%B5%D1%80%D0%B0%D1%86%D0%B8%D1%8F" TargetMode="External"/><Relationship Id="rId18" Type="http://schemas.openxmlformats.org/officeDocument/2006/relationships/hyperlink" Target="https://ru.wikipedia.org/wiki/%D0%91%D0%B0%D1%80%D1%82_(%D0%B3%D0%BE%D1%80%D0%BE%D0%B4_%D0%B2_%D0%93%D0%B5%D1%80%D0%BC%D0%B0%D0%BD%D0%B8%D0%B8)" TargetMode="External"/><Relationship Id="rId3" Type="http://schemas.openxmlformats.org/officeDocument/2006/relationships/hyperlink" Target="https://ru.wikipedia.org/wiki/1943_%D0%B3%D0%BE%D0%B4" TargetMode="External"/><Relationship Id="rId7" Type="http://schemas.openxmlformats.org/officeDocument/2006/relationships/hyperlink" Target="https://ru.wikipedia.org/wiki/%D0%91%D0%B0%D0%B3%D1%80%D0%B0%D1%82%D0%B8%D0%BE%D0%BD_(%D0%BE%D0%BF%D0%B5%D1%80%D0%B0%D1%86%D0%B8%D1%8F)" TargetMode="External"/><Relationship Id="rId12" Type="http://schemas.openxmlformats.org/officeDocument/2006/relationships/hyperlink" Target="https://ru.wikipedia.org/wiki/%D0%93%D0%B4%D1%8B%D0%BD%D1%8F" TargetMode="External"/><Relationship Id="rId17" Type="http://schemas.openxmlformats.org/officeDocument/2006/relationships/hyperlink" Target="https://ru.wikipedia.org/wiki/%D0%A8%D0%B2%D0%B5%D1%80%D0%B8%D0%BD" TargetMode="External"/><Relationship Id="rId2" Type="http://schemas.openxmlformats.org/officeDocument/2006/relationships/hyperlink" Target="https://ru.wikipedia.org/wiki/%D0%9E%D1%80%D1%91%D0%BB_(%D0%B3%D0%BE%D1%80%D0%BE%D0%B4)" TargetMode="External"/><Relationship Id="rId16" Type="http://schemas.openxmlformats.org/officeDocument/2006/relationships/hyperlink" Target="https://ru.wikipedia.org/wiki/%D0%A8%D1%82%D0%B5%D1%82%D1%82%D0%B8%D0%B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28_%D0%B8%D1%8E%D0%BB%D1%8F" TargetMode="External"/><Relationship Id="rId11" Type="http://schemas.openxmlformats.org/officeDocument/2006/relationships/hyperlink" Target="https://ru.wikipedia.org/wiki/%D0%94%D0%B0%D0%BD%D1%86%D0%B8%D0%B3" TargetMode="External"/><Relationship Id="rId5" Type="http://schemas.openxmlformats.org/officeDocument/2006/relationships/hyperlink" Target="https://ru.wikipedia.org/wiki/%D0%9B%D1%8E%D0%B1%D0%BB%D0%B8%D0%BD-%D0%91%D1%80%D0%B5%D1%81%D1%82%D1%81%D0%BA%D0%B0%D1%8F_%D0%BE%D0%BF%D0%B5%D1%80%D0%B0%D1%86%D0%B8%D1%8F" TargetMode="External"/><Relationship Id="rId15" Type="http://schemas.openxmlformats.org/officeDocument/2006/relationships/hyperlink" Target="https://ru.wikipedia.org/w/index.php?title=%D0%92%D0%B5%D1%81%D1%82-%D0%9E%D0%B4%D0%B5%D1%80&amp;action=edit&amp;redlink=1" TargetMode="External"/><Relationship Id="rId10" Type="http://schemas.openxmlformats.org/officeDocument/2006/relationships/hyperlink" Target="https://ru.wikipedia.org/wiki/%D0%92%D0%B0%D1%80%D1%88%D0%B0%D0%B2%D0%B0" TargetMode="External"/><Relationship Id="rId19" Type="http://schemas.openxmlformats.org/officeDocument/2006/relationships/hyperlink" Target="https://ru.wikipedia.org/wiki/%D0%A0%D0%BE%D1%81%D1%82%D0%BE%D0%BA" TargetMode="External"/><Relationship Id="rId4" Type="http://schemas.openxmlformats.org/officeDocument/2006/relationships/hyperlink" Target="https://ru.wikipedia.org/wiki/%D0%9E%D1%80%D0%B4%D0%B5%D0%BD_%D0%9A%D1%80%D0%B0%D1%81%D0%BD%D0%BE%D0%B3%D0%BE_%D0%97%D0%BD%D0%B0%D0%BC%D0%B5%D0%BD%D0%B8" TargetMode="External"/><Relationship Id="rId9" Type="http://schemas.openxmlformats.org/officeDocument/2006/relationships/hyperlink" Target="https://ru.wikipedia.org/wiki/%D0%9E%D1%80%D0%B4%D0%B5%D0%BD_%D0%9A%D1%83%D1%82%D1%83%D0%B7%D0%BE%D0%B2%D0%B0" TargetMode="External"/><Relationship Id="rId14" Type="http://schemas.openxmlformats.org/officeDocument/2006/relationships/hyperlink" Target="https://ru.wikipedia.org/w/index.php?title=%D0%9E%D1%81%D1%82-%D0%9E%D0%B4%D0%B5%D1%80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99" y="0"/>
            <a:ext cx="9156700" cy="6872605"/>
            <a:chOff x="-6299" y="0"/>
            <a:chExt cx="9156700" cy="6872605"/>
          </a:xfrm>
        </p:grpSpPr>
        <p:sp>
          <p:nvSpPr>
            <p:cNvPr id="3" name="object 3"/>
            <p:cNvSpPr/>
            <p:nvPr/>
          </p:nvSpPr>
          <p:spPr>
            <a:xfrm>
              <a:off x="4649038" y="0"/>
              <a:ext cx="3505200" cy="2291080"/>
            </a:xfrm>
            <a:custGeom>
              <a:avLst/>
              <a:gdLst/>
              <a:ahLst/>
              <a:cxnLst/>
              <a:rect l="l" t="t" r="r" b="b"/>
              <a:pathLst>
                <a:path w="3505200" h="2291080">
                  <a:moveTo>
                    <a:pt x="3504958" y="0"/>
                  </a:moveTo>
                  <a:lnTo>
                    <a:pt x="0" y="0"/>
                  </a:lnTo>
                  <a:lnTo>
                    <a:pt x="0" y="2291041"/>
                  </a:lnTo>
                  <a:lnTo>
                    <a:pt x="3504958" y="2291041"/>
                  </a:lnTo>
                  <a:lnTo>
                    <a:pt x="3504958" y="0"/>
                  </a:lnTo>
                  <a:close/>
                </a:path>
              </a:pathLst>
            </a:custGeom>
            <a:solidFill>
              <a:srgbClr val="706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50841" y="6088316"/>
              <a:ext cx="3505200" cy="81915"/>
            </a:xfrm>
            <a:custGeom>
              <a:avLst/>
              <a:gdLst/>
              <a:ahLst/>
              <a:cxnLst/>
              <a:rect l="l" t="t" r="r" b="b"/>
              <a:pathLst>
                <a:path w="3505200" h="81914">
                  <a:moveTo>
                    <a:pt x="3504958" y="0"/>
                  </a:moveTo>
                  <a:lnTo>
                    <a:pt x="0" y="0"/>
                  </a:lnTo>
                  <a:lnTo>
                    <a:pt x="0" y="81368"/>
                  </a:lnTo>
                  <a:lnTo>
                    <a:pt x="3504958" y="81368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6416" y="594258"/>
            <a:ext cx="26574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544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/>
              <a:t>Мой прадед-воин</a:t>
            </a:r>
            <a:endParaRPr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4824717" y="3534371"/>
            <a:ext cx="3100083" cy="854721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>
              <a:lnSpc>
                <a:spcPts val="2090"/>
              </a:lnSpc>
              <a:spcBef>
                <a:spcPts val="165"/>
              </a:spcBef>
            </a:pPr>
            <a:r>
              <a:rPr sz="1750" spc="-15" dirty="0" err="1" smtClean="0">
                <a:solidFill>
                  <a:srgbClr val="414141"/>
                </a:solidFill>
                <a:latin typeface="Arial"/>
                <a:cs typeface="Arial"/>
              </a:rPr>
              <a:t>Выполнил</a:t>
            </a:r>
            <a:r>
              <a:rPr lang="ru-RU" sz="1750" spc="-15" dirty="0" smtClean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750" spc="-75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750" spc="-15" dirty="0" err="1" smtClean="0">
                <a:solidFill>
                  <a:srgbClr val="414141"/>
                </a:solidFill>
                <a:latin typeface="Arial"/>
                <a:cs typeface="Arial"/>
              </a:rPr>
              <a:t>Селянск</a:t>
            </a:r>
            <a:r>
              <a:rPr lang="ru-RU" sz="1750" spc="-15" dirty="0" err="1" smtClean="0">
                <a:solidFill>
                  <a:srgbClr val="414141"/>
                </a:solidFill>
                <a:latin typeface="Arial"/>
                <a:cs typeface="Arial"/>
              </a:rPr>
              <a:t>ая</a:t>
            </a:r>
            <a:r>
              <a:rPr sz="1750" spc="-15" dirty="0" smtClean="0">
                <a:solidFill>
                  <a:srgbClr val="414141"/>
                </a:solidFill>
                <a:latin typeface="Arial"/>
                <a:cs typeface="Arial"/>
              </a:rPr>
              <a:t>  </a:t>
            </a:r>
            <a:r>
              <a:rPr lang="ru-RU" sz="1750" spc="-5" dirty="0" smtClean="0">
                <a:solidFill>
                  <a:srgbClr val="414141"/>
                </a:solidFill>
                <a:latin typeface="Arial"/>
                <a:cs typeface="Arial"/>
              </a:rPr>
              <a:t>Наталья Михайловна </a:t>
            </a:r>
          </a:p>
          <a:p>
            <a:pPr marR="5080">
              <a:lnSpc>
                <a:spcPts val="2090"/>
              </a:lnSpc>
              <a:spcBef>
                <a:spcPts val="165"/>
              </a:spcBef>
            </a:pPr>
            <a:r>
              <a:rPr lang="ru-RU" sz="1750" spc="-5" dirty="0" smtClean="0">
                <a:solidFill>
                  <a:srgbClr val="414141"/>
                </a:solidFill>
                <a:latin typeface="Arial"/>
                <a:cs typeface="Arial"/>
              </a:rPr>
              <a:t>3 «В» класс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4717" y="5350573"/>
            <a:ext cx="3100083" cy="562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ru-RU" sz="1750" spc="-114" dirty="0" smtClean="0">
                <a:solidFill>
                  <a:srgbClr val="414141"/>
                </a:solidFill>
                <a:latin typeface="Arial"/>
                <a:cs typeface="Arial"/>
              </a:rPr>
              <a:t>МБОУ «Школа №67»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ru-RU" sz="1750" spc="-114" dirty="0" smtClean="0">
                <a:solidFill>
                  <a:srgbClr val="414141"/>
                </a:solidFill>
                <a:latin typeface="Arial"/>
                <a:cs typeface="Arial"/>
              </a:rPr>
              <a:t> г</a:t>
            </a:r>
            <a:r>
              <a:rPr sz="1750" spc="-114" dirty="0" smtClean="0">
                <a:solidFill>
                  <a:srgbClr val="414141"/>
                </a:solidFill>
                <a:latin typeface="Arial"/>
                <a:cs typeface="Arial"/>
              </a:rPr>
              <a:t>.</a:t>
            </a:r>
            <a:r>
              <a:rPr sz="1750" spc="-75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750" spc="-15" dirty="0">
                <a:solidFill>
                  <a:srgbClr val="414141"/>
                </a:solidFill>
                <a:latin typeface="Arial"/>
                <a:cs typeface="Arial"/>
              </a:rPr>
              <a:t>Ростов-на-Дону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094" y="2466263"/>
            <a:ext cx="37185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15" dirty="0" err="1" smtClean="0">
                <a:solidFill>
                  <a:srgbClr val="3D3C2C"/>
                </a:solidFill>
                <a:latin typeface="Arial"/>
                <a:cs typeface="Arial"/>
              </a:rPr>
              <a:t>Последний</a:t>
            </a:r>
            <a:r>
              <a:rPr sz="3200" b="1" spc="-15" dirty="0" smtClean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D3C2C"/>
                </a:solidFill>
                <a:latin typeface="Arial"/>
                <a:cs typeface="Arial"/>
              </a:rPr>
              <a:t>бой</a:t>
            </a:r>
            <a:r>
              <a:rPr sz="3200" b="1" spc="-5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D3C2C"/>
                </a:solidFill>
                <a:latin typeface="Arial"/>
                <a:cs typeface="Arial"/>
              </a:rPr>
              <a:t>в  </a:t>
            </a:r>
            <a:r>
              <a:rPr sz="3200" b="1" spc="-5" dirty="0" err="1">
                <a:solidFill>
                  <a:srgbClr val="3D3C2C"/>
                </a:solidFill>
                <a:latin typeface="Arial"/>
                <a:cs typeface="Arial"/>
              </a:rPr>
              <a:t>сорок</a:t>
            </a:r>
            <a:r>
              <a:rPr sz="3200" b="1" spc="-25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3200" b="1" spc="-10" dirty="0" err="1" smtClean="0">
                <a:solidFill>
                  <a:srgbClr val="3D3C2C"/>
                </a:solidFill>
                <a:latin typeface="Arial"/>
                <a:cs typeface="Arial"/>
              </a:rPr>
              <a:t>третьем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55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7398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643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755" y="355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44"/>
                </a:lnTo>
                <a:lnTo>
                  <a:pt x="1599844" y="6857644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641" y="355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358" y="0"/>
                </a:moveTo>
                <a:lnTo>
                  <a:pt x="761758" y="0"/>
                </a:lnTo>
                <a:lnTo>
                  <a:pt x="533514" y="0"/>
                </a:lnTo>
                <a:lnTo>
                  <a:pt x="0" y="0"/>
                </a:lnTo>
                <a:lnTo>
                  <a:pt x="0" y="6857644"/>
                </a:lnTo>
                <a:lnTo>
                  <a:pt x="533514" y="6857644"/>
                </a:lnTo>
                <a:lnTo>
                  <a:pt x="761758" y="6857644"/>
                </a:lnTo>
                <a:lnTo>
                  <a:pt x="990358" y="6857644"/>
                </a:lnTo>
                <a:lnTo>
                  <a:pt x="990358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9517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158" y="0"/>
                </a:moveTo>
                <a:lnTo>
                  <a:pt x="0" y="0"/>
                </a:lnTo>
                <a:lnTo>
                  <a:pt x="0" y="6857631"/>
                </a:lnTo>
                <a:lnTo>
                  <a:pt x="2819158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-6299" y="0"/>
            <a:ext cx="9156700" cy="6872605"/>
            <a:chOff x="-6299" y="0"/>
            <a:chExt cx="9156700" cy="6872605"/>
          </a:xfrm>
        </p:grpSpPr>
        <p:sp>
          <p:nvSpPr>
            <p:cNvPr id="11" name="object 11"/>
            <p:cNvSpPr/>
            <p:nvPr/>
          </p:nvSpPr>
          <p:spPr>
            <a:xfrm>
              <a:off x="2895117" y="0"/>
              <a:ext cx="991235" cy="6858000"/>
            </a:xfrm>
            <a:custGeom>
              <a:avLst/>
              <a:gdLst/>
              <a:ahLst/>
              <a:cxnLst/>
              <a:rect l="l" t="t" r="r" b="b"/>
              <a:pathLst>
                <a:path w="991235" h="6858000">
                  <a:moveTo>
                    <a:pt x="990727" y="0"/>
                  </a:moveTo>
                  <a:lnTo>
                    <a:pt x="456844" y="0"/>
                  </a:lnTo>
                  <a:lnTo>
                    <a:pt x="228968" y="0"/>
                  </a:lnTo>
                  <a:lnTo>
                    <a:pt x="0" y="0"/>
                  </a:lnTo>
                  <a:lnTo>
                    <a:pt x="0" y="6857632"/>
                  </a:lnTo>
                  <a:lnTo>
                    <a:pt x="228968" y="6857632"/>
                  </a:lnTo>
                  <a:lnTo>
                    <a:pt x="456844" y="6857632"/>
                  </a:lnTo>
                  <a:lnTo>
                    <a:pt x="990727" y="6857632"/>
                  </a:lnTo>
                  <a:lnTo>
                    <a:pt x="990727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6299" y="209701"/>
              <a:ext cx="9156599" cy="6654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3678847" y="0"/>
                  </a:moveTo>
                  <a:lnTo>
                    <a:pt x="0" y="0"/>
                  </a:lnTo>
                  <a:lnTo>
                    <a:pt x="0" y="6249593"/>
                  </a:lnTo>
                  <a:lnTo>
                    <a:pt x="3678847" y="6249593"/>
                  </a:lnTo>
                  <a:lnTo>
                    <a:pt x="367884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1839607" y="6249593"/>
                  </a:moveTo>
                  <a:lnTo>
                    <a:pt x="0" y="6249593"/>
                  </a:lnTo>
                  <a:lnTo>
                    <a:pt x="0" y="0"/>
                  </a:lnTo>
                </a:path>
                <a:path w="3679190" h="6249670">
                  <a:moveTo>
                    <a:pt x="3678847" y="0"/>
                  </a:moveTo>
                  <a:lnTo>
                    <a:pt x="3678847" y="6249593"/>
                  </a:lnTo>
                  <a:lnTo>
                    <a:pt x="1839607" y="6249593"/>
                  </a:lnTo>
                </a:path>
              </a:pathLst>
            </a:custGeom>
            <a:ln w="15839">
              <a:solidFill>
                <a:srgbClr val="73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9038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3504958" y="0"/>
                  </a:moveTo>
                  <a:lnTo>
                    <a:pt x="0" y="0"/>
                  </a:lnTo>
                  <a:lnTo>
                    <a:pt x="0" y="601916"/>
                  </a:lnTo>
                  <a:lnTo>
                    <a:pt x="3504958" y="601916"/>
                  </a:lnTo>
                  <a:lnTo>
                    <a:pt x="3504958" y="0"/>
                  </a:lnTo>
                  <a:close/>
                </a:path>
              </a:pathLst>
            </a:custGeom>
            <a:solidFill>
              <a:srgbClr val="706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5395" y="601560"/>
              <a:ext cx="3562350" cy="564832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3561841" y="0"/>
                  </a:moveTo>
                  <a:lnTo>
                    <a:pt x="0" y="0"/>
                  </a:lnTo>
                  <a:lnTo>
                    <a:pt x="0" y="5648032"/>
                  </a:lnTo>
                  <a:lnTo>
                    <a:pt x="3561841" y="5648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5395" y="601560"/>
              <a:ext cx="3562350" cy="564832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1780920" y="5648032"/>
                  </a:moveTo>
                  <a:lnTo>
                    <a:pt x="0" y="5648032"/>
                  </a:lnTo>
                  <a:lnTo>
                    <a:pt x="0" y="0"/>
                  </a:lnTo>
                  <a:lnTo>
                    <a:pt x="3561841" y="0"/>
                  </a:lnTo>
                  <a:lnTo>
                    <a:pt x="3561841" y="5648032"/>
                  </a:lnTo>
                  <a:lnTo>
                    <a:pt x="1780920" y="5648032"/>
                  </a:lnTo>
                  <a:close/>
                </a:path>
              </a:pathLst>
            </a:custGeom>
            <a:ln w="3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50841" y="6088316"/>
              <a:ext cx="3505200" cy="81915"/>
            </a:xfrm>
            <a:custGeom>
              <a:avLst/>
              <a:gdLst/>
              <a:ahLst/>
              <a:cxnLst/>
              <a:rect l="l" t="t" r="r" b="b"/>
              <a:pathLst>
                <a:path w="3505200" h="81914">
                  <a:moveTo>
                    <a:pt x="3504958" y="0"/>
                  </a:moveTo>
                  <a:lnTo>
                    <a:pt x="0" y="0"/>
                  </a:lnTo>
                  <a:lnTo>
                    <a:pt x="0" y="81368"/>
                  </a:lnTo>
                  <a:lnTo>
                    <a:pt x="3504958" y="81368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68756" y="797661"/>
            <a:ext cx="3663315" cy="172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125" marR="303530" algn="just">
              <a:lnSpc>
                <a:spcPct val="100000"/>
              </a:lnSpc>
              <a:spcBef>
                <a:spcPts val="95"/>
              </a:spcBef>
              <a:tabLst>
                <a:tab pos="2592705" algn="l"/>
              </a:tabLst>
            </a:pP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Похоронен прадед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на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кладбище 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деревни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Славня Пропойского 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(ныне 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Славгородского)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района  </a:t>
            </a:r>
            <a:r>
              <a:rPr sz="1600" spc="20" dirty="0">
                <a:solidFill>
                  <a:srgbClr val="414141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414141"/>
                </a:solidFill>
                <a:latin typeface="Arial"/>
                <a:cs typeface="Arial"/>
              </a:rPr>
              <a:t>г</a:t>
            </a:r>
            <a:r>
              <a:rPr sz="1600" spc="-20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600" dirty="0">
                <a:solidFill>
                  <a:srgbClr val="414141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с</a:t>
            </a:r>
            <a:r>
              <a:rPr sz="1600" spc="10" dirty="0">
                <a:solidFill>
                  <a:srgbClr val="414141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й</a:t>
            </a:r>
            <a:r>
              <a:rPr sz="16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600" spc="-85" dirty="0">
                <a:solidFill>
                  <a:srgbClr val="414141"/>
                </a:solidFill>
                <a:latin typeface="Arial"/>
                <a:cs typeface="Arial"/>
              </a:rPr>
              <a:t>б</a:t>
            </a:r>
            <a:r>
              <a:rPr sz="1600" dirty="0">
                <a:solidFill>
                  <a:srgbClr val="414141"/>
                </a:solidFill>
                <a:latin typeface="Arial"/>
                <a:cs typeface="Arial"/>
              </a:rPr>
              <a:t>л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414141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и  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Белоруссии.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Я </a:t>
            </a:r>
            <a:r>
              <a:rPr sz="1600" spc="-5" dirty="0" err="1">
                <a:solidFill>
                  <a:srgbClr val="414141"/>
                </a:solidFill>
                <a:latin typeface="Arial"/>
                <a:cs typeface="Arial"/>
              </a:rPr>
              <a:t>не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600" spc="-5" dirty="0" err="1" smtClean="0">
                <a:solidFill>
                  <a:srgbClr val="414141"/>
                </a:solidFill>
                <a:latin typeface="Arial"/>
                <a:cs typeface="Arial"/>
              </a:rPr>
              <a:t>был</a:t>
            </a:r>
            <a:r>
              <a:rPr lang="ru-RU" sz="1600" spc="-5" dirty="0" smtClean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600" spc="-5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на </a:t>
            </a:r>
            <a:r>
              <a:rPr sz="1600" spc="-20" dirty="0">
                <a:solidFill>
                  <a:srgbClr val="414141"/>
                </a:solidFill>
                <a:latin typeface="Arial"/>
                <a:cs typeface="Arial"/>
              </a:rPr>
              <a:t>его 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могиле,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однако 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мне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удалось  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отыскать </a:t>
            </a:r>
            <a:r>
              <a:rPr sz="1600" spc="-25" dirty="0">
                <a:solidFill>
                  <a:srgbClr val="414141"/>
                </a:solidFill>
                <a:latin typeface="Arial"/>
                <a:cs typeface="Arial"/>
              </a:rPr>
              <a:t>это 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место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на</a:t>
            </a:r>
            <a:r>
              <a:rPr sz="1600" spc="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карте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43635" y="692276"/>
            <a:ext cx="7115809" cy="5588000"/>
            <a:chOff x="1043635" y="692276"/>
            <a:chExt cx="7115809" cy="5588000"/>
          </a:xfrm>
        </p:grpSpPr>
        <p:sp>
          <p:nvSpPr>
            <p:cNvPr id="21" name="object 21"/>
            <p:cNvSpPr/>
            <p:nvPr/>
          </p:nvSpPr>
          <p:spPr>
            <a:xfrm>
              <a:off x="1043635" y="692276"/>
              <a:ext cx="3384003" cy="24480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3635" y="3356635"/>
              <a:ext cx="7115759" cy="29235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380" y="1014742"/>
            <a:ext cx="7717155" cy="55499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4604" algn="just">
              <a:lnSpc>
                <a:spcPct val="102000"/>
              </a:lnSpc>
              <a:spcBef>
                <a:spcPts val="90"/>
              </a:spcBef>
            </a:pP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На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территории Белоруссии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велись тяжелые,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ожесточённые бои,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о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чём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сегодня  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свидетельствуют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обелиски.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В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Славгородском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(Пропойском) районе 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насчитывается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109 воинских захоронений,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в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которых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покоится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прах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4760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воинов. 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Большинство из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них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погибло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осенью 1943 </a:t>
            </a:r>
            <a:r>
              <a:rPr sz="1550" spc="-95" dirty="0">
                <a:solidFill>
                  <a:srgbClr val="3D3C2C"/>
                </a:solidFill>
                <a:latin typeface="Arial"/>
                <a:cs typeface="Arial"/>
              </a:rPr>
              <a:t>г.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при освобождении</a:t>
            </a:r>
            <a:r>
              <a:rPr sz="1550" spc="13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рана.</a:t>
            </a:r>
            <a:endParaRPr sz="1550" dirty="0">
              <a:latin typeface="Arial"/>
              <a:cs typeface="Arial"/>
            </a:endParaRPr>
          </a:p>
          <a:p>
            <a:pPr marL="12700" marR="15875" algn="just">
              <a:lnSpc>
                <a:spcPct val="102000"/>
              </a:lnSpc>
              <a:spcBef>
                <a:spcPts val="325"/>
              </a:spcBef>
            </a:pPr>
            <a:r>
              <a:rPr sz="1550" spc="20" dirty="0">
                <a:solidFill>
                  <a:srgbClr val="3D3C2C"/>
                </a:solidFill>
                <a:latin typeface="Arial"/>
                <a:cs typeface="Arial"/>
              </a:rPr>
              <a:t>С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3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октября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1943 </a:t>
            </a:r>
            <a:r>
              <a:rPr sz="1550" spc="-95" dirty="0">
                <a:solidFill>
                  <a:srgbClr val="3D3C2C"/>
                </a:solidFill>
                <a:latin typeface="Arial"/>
                <a:cs typeface="Arial"/>
              </a:rPr>
              <a:t>г.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развернулись кровопролитные бои </a:t>
            </a:r>
            <a:r>
              <a:rPr sz="1550" spc="-10" dirty="0">
                <a:solidFill>
                  <a:srgbClr val="3D3C2C"/>
                </a:solidFill>
                <a:latin typeface="Arial"/>
                <a:cs typeface="Arial"/>
              </a:rPr>
              <a:t>от 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Невеля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до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Припяти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по 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освобождению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Беларуси, сразу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принявшие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крайне ожесточенный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характер.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Для  отражения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натиска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советских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войск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немцы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перебросили с других участков  фронта три 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пехотные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две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танковые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дивизии,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которым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удалось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отбить все  атаки.</a:t>
            </a:r>
            <a:endParaRPr sz="1550" dirty="0">
              <a:latin typeface="Arial"/>
              <a:cs typeface="Arial"/>
            </a:endParaRPr>
          </a:p>
          <a:p>
            <a:pPr marL="12700" marR="15875">
              <a:lnSpc>
                <a:spcPct val="102099"/>
              </a:lnSpc>
              <a:spcBef>
                <a:spcPts val="320"/>
              </a:spcBef>
              <a:tabLst>
                <a:tab pos="888365" algn="l"/>
                <a:tab pos="1453515" algn="l"/>
                <a:tab pos="1608455" algn="l"/>
                <a:tab pos="1821180" algn="l"/>
                <a:tab pos="2480945" algn="l"/>
                <a:tab pos="3018790" algn="l"/>
                <a:tab pos="3066415" algn="l"/>
                <a:tab pos="3293745" algn="l"/>
                <a:tab pos="3896360" algn="l"/>
                <a:tab pos="3970020" algn="l"/>
                <a:tab pos="4998720" algn="l"/>
                <a:tab pos="5252085" algn="l"/>
                <a:tab pos="6104255" algn="l"/>
                <a:tab pos="6504940" algn="l"/>
                <a:tab pos="7202170" algn="l"/>
              </a:tabLst>
            </a:pPr>
            <a:r>
              <a:rPr sz="1550" spc="2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се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н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ью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(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1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0-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3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0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ноя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б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я)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1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9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4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3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		</a:t>
            </a:r>
            <a:r>
              <a:rPr sz="1550" spc="-190" dirty="0">
                <a:solidFill>
                  <a:srgbClr val="3D3C2C"/>
                </a:solidFill>
                <a:latin typeface="Arial"/>
                <a:cs typeface="Arial"/>
              </a:rPr>
              <a:t>г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.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1550" spc="-29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1550" spc="-30" dirty="0">
                <a:solidFill>
                  <a:srgbClr val="3D3C2C"/>
                </a:solidFill>
                <a:latin typeface="Arial"/>
                <a:cs typeface="Arial"/>
              </a:rPr>
              <a:t>г</a:t>
            </a:r>
            <a:r>
              <a:rPr sz="1550" spc="20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1550" spc="-1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д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		</a:t>
            </a:r>
            <a:r>
              <a:rPr sz="1550" spc="20" dirty="0">
                <a:solidFill>
                  <a:srgbClr val="3D3C2C"/>
                </a:solidFill>
                <a:latin typeface="Arial"/>
                <a:cs typeface="Arial"/>
              </a:rPr>
              <a:t>П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п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1550" spc="20" dirty="0">
                <a:solidFill>
                  <a:srgbClr val="3D3C2C"/>
                </a:solidFill>
                <a:latin typeface="Arial"/>
                <a:cs typeface="Arial"/>
              </a:rPr>
              <a:t>й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ск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1550" spc="20" dirty="0">
                <a:solidFill>
                  <a:srgbClr val="3D3C2C"/>
                </a:solidFill>
                <a:latin typeface="Arial"/>
                <a:cs typeface="Arial"/>
              </a:rPr>
              <a:t>П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оп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1550" spc="20" dirty="0">
                <a:solidFill>
                  <a:srgbClr val="3D3C2C"/>
                </a:solidFill>
                <a:latin typeface="Arial"/>
                <a:cs typeface="Arial"/>
              </a:rPr>
              <a:t>йс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к</a:t>
            </a:r>
            <a:r>
              <a:rPr sz="1550" spc="20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й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а</a:t>
            </a:r>
            <a:r>
              <a:rPr sz="1550" spc="20" dirty="0">
                <a:solidFill>
                  <a:srgbClr val="3D3C2C"/>
                </a:solidFill>
                <a:latin typeface="Arial"/>
                <a:cs typeface="Arial"/>
              </a:rPr>
              <a:t>й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н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бы</a:t>
            </a:r>
            <a:r>
              <a:rPr sz="1550" spc="20" dirty="0">
                <a:solidFill>
                  <a:srgbClr val="3D3C2C"/>
                </a:solidFill>
                <a:latin typeface="Arial"/>
                <a:cs typeface="Arial"/>
              </a:rPr>
              <a:t>л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и  освобождены	</a:t>
            </a:r>
            <a:r>
              <a:rPr sz="1550" spc="-10" dirty="0">
                <a:solidFill>
                  <a:srgbClr val="3D3C2C"/>
                </a:solidFill>
                <a:latin typeface="Arial"/>
                <a:cs typeface="Arial"/>
              </a:rPr>
              <a:t>от	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оккупантов	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в	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ходе	Гомельско-Речицкой	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наступательной 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операции. Сопоставив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данные о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боевых действиях 238 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стрелкового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полка,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в 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составе 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которого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воевал прадед,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с 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датой его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смерти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местом захоронения,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я 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решила, что,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именно в </a:t>
            </a:r>
            <a:r>
              <a:rPr sz="1550" dirty="0">
                <a:solidFill>
                  <a:srgbClr val="3D3C2C"/>
                </a:solidFill>
                <a:latin typeface="Arial"/>
                <a:cs typeface="Arial"/>
              </a:rPr>
              <a:t>этих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боях он </a:t>
            </a:r>
            <a:r>
              <a:rPr sz="1550" spc="15" dirty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sz="1550" spc="10" dirty="0">
                <a:solidFill>
                  <a:srgbClr val="3D3C2C"/>
                </a:solidFill>
                <a:latin typeface="Arial"/>
                <a:cs typeface="Arial"/>
              </a:rPr>
              <a:t>получил </a:t>
            </a:r>
            <a:r>
              <a:rPr sz="1550" spc="5" dirty="0">
                <a:solidFill>
                  <a:srgbClr val="3D3C2C"/>
                </a:solidFill>
                <a:latin typeface="Arial"/>
                <a:cs typeface="Arial"/>
              </a:rPr>
              <a:t>свои смертельные</a:t>
            </a:r>
            <a:r>
              <a:rPr sz="1550" spc="3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1550" spc="10" dirty="0" err="1">
                <a:solidFill>
                  <a:srgbClr val="3D3C2C"/>
                </a:solidFill>
                <a:latin typeface="Arial"/>
                <a:cs typeface="Arial"/>
              </a:rPr>
              <a:t>ранения</a:t>
            </a:r>
            <a:r>
              <a:rPr sz="1550" spc="10" dirty="0" smtClean="0">
                <a:solidFill>
                  <a:srgbClr val="3D3C2C"/>
                </a:solidFill>
                <a:latin typeface="Arial"/>
                <a:cs typeface="Arial"/>
              </a:rPr>
              <a:t>.</a:t>
            </a:r>
            <a:endParaRPr lang="ru-RU" sz="1550" spc="10" dirty="0" smtClean="0">
              <a:solidFill>
                <a:srgbClr val="3D3C2C"/>
              </a:solidFill>
              <a:latin typeface="Arial"/>
              <a:cs typeface="Arial"/>
            </a:endParaRPr>
          </a:p>
          <a:p>
            <a:pPr marL="12700" marR="15875">
              <a:lnSpc>
                <a:spcPct val="102099"/>
              </a:lnSpc>
              <a:spcBef>
                <a:spcPts val="320"/>
              </a:spcBef>
              <a:tabLst>
                <a:tab pos="888365" algn="l"/>
                <a:tab pos="1453515" algn="l"/>
                <a:tab pos="1608455" algn="l"/>
                <a:tab pos="1821180" algn="l"/>
                <a:tab pos="2480945" algn="l"/>
                <a:tab pos="3018790" algn="l"/>
                <a:tab pos="3066415" algn="l"/>
                <a:tab pos="3293745" algn="l"/>
                <a:tab pos="3896360" algn="l"/>
                <a:tab pos="3970020" algn="l"/>
                <a:tab pos="4998720" algn="l"/>
                <a:tab pos="5252085" algn="l"/>
                <a:tab pos="6104255" algn="l"/>
                <a:tab pos="6504940" algn="l"/>
                <a:tab pos="7202170" algn="l"/>
              </a:tabLst>
            </a:pP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Совинформбюро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за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25 ноября 1943 </a:t>
            </a:r>
            <a:r>
              <a:rPr lang="ru-RU" sz="1600" spc="-90" dirty="0" smtClean="0">
                <a:solidFill>
                  <a:srgbClr val="3D3C2C"/>
                </a:solidFill>
                <a:latin typeface="Arial"/>
                <a:cs typeface="Arial"/>
              </a:rPr>
              <a:t>г.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сообщило: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«На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днях наши войска, расположенные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в 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районе </a:t>
            </a:r>
            <a:r>
              <a:rPr lang="ru-RU" sz="1600" dirty="0" err="1" smtClean="0">
                <a:solidFill>
                  <a:srgbClr val="3D3C2C"/>
                </a:solidFill>
                <a:latin typeface="Arial"/>
                <a:cs typeface="Arial"/>
              </a:rPr>
              <a:t>Пропойска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,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перешли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в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наступление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против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немецко-фашистских войск. </a:t>
            </a:r>
            <a:r>
              <a:rPr lang="ru-RU" sz="1600" spc="-15" dirty="0" smtClean="0">
                <a:solidFill>
                  <a:srgbClr val="3D3C2C"/>
                </a:solidFill>
                <a:latin typeface="Arial"/>
                <a:cs typeface="Arial"/>
              </a:rPr>
              <a:t>Успешно 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форсировав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реки </a:t>
            </a:r>
            <a:r>
              <a:rPr lang="ru-RU" sz="1600" spc="-10" dirty="0" err="1" smtClean="0">
                <a:solidFill>
                  <a:srgbClr val="3D3C2C"/>
                </a:solidFill>
                <a:latin typeface="Arial"/>
                <a:cs typeface="Arial"/>
              </a:rPr>
              <a:t>Сож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lang="ru-RU" sz="1600" spc="-5" dirty="0" err="1" smtClean="0">
                <a:solidFill>
                  <a:srgbClr val="3D3C2C"/>
                </a:solidFill>
                <a:latin typeface="Arial"/>
                <a:cs typeface="Arial"/>
              </a:rPr>
              <a:t>Проня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,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наши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войска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за три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дня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упорных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боев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прорвали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сильно  укрепленную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оборонительную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полосу противника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протяжением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по фронту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60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километров и, 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продвинувшись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вперед </a:t>
            </a:r>
            <a:r>
              <a:rPr lang="ru-RU" sz="1600" spc="-15" dirty="0" smtClean="0">
                <a:solidFill>
                  <a:srgbClr val="3D3C2C"/>
                </a:solidFill>
                <a:latin typeface="Arial"/>
                <a:cs typeface="Arial"/>
              </a:rPr>
              <a:t>от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18 до 45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километров, </a:t>
            </a:r>
            <a:r>
              <a:rPr lang="ru-RU" sz="1600" spc="-15" dirty="0" smtClean="0">
                <a:solidFill>
                  <a:srgbClr val="3D3C2C"/>
                </a:solidFill>
                <a:latin typeface="Arial"/>
                <a:cs typeface="Arial"/>
              </a:rPr>
              <a:t>овладели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районным центром Могилевской  </a:t>
            </a:r>
            <a:r>
              <a:rPr lang="ru-RU" sz="1600" spc="-15" dirty="0" smtClean="0">
                <a:solidFill>
                  <a:srgbClr val="3D3C2C"/>
                </a:solidFill>
                <a:latin typeface="Arial"/>
                <a:cs typeface="Arial"/>
              </a:rPr>
              <a:t>области городом </a:t>
            </a:r>
            <a:r>
              <a:rPr lang="ru-RU" sz="1600" spc="-5" dirty="0" err="1" smtClean="0">
                <a:solidFill>
                  <a:srgbClr val="3D3C2C"/>
                </a:solidFill>
                <a:latin typeface="Arial"/>
                <a:cs typeface="Arial"/>
              </a:rPr>
              <a:t>Пропойск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,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а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также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заняли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более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180 других населенных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пунктов...». С </a:t>
            </a:r>
            <a:r>
              <a:rPr lang="ru-RU" sz="1600" spc="-20" dirty="0" smtClean="0">
                <a:solidFill>
                  <a:srgbClr val="3D3C2C"/>
                </a:solidFill>
                <a:latin typeface="Arial"/>
                <a:cs typeface="Arial"/>
              </a:rPr>
              <a:t>этого 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наступления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и с 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других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таких</a:t>
            </a:r>
            <a:r>
              <a:rPr lang="ru-RU" sz="1600" spc="75" dirty="0" smtClean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lang="ru-RU" sz="1600" dirty="0" smtClean="0">
                <a:solidFill>
                  <a:srgbClr val="3D3C2C"/>
                </a:solidFill>
                <a:latin typeface="Arial"/>
                <a:cs typeface="Arial"/>
              </a:rPr>
              <a:t>же</a:t>
            </a:r>
            <a:r>
              <a:rPr lang="ru-RU" sz="1600" spc="15" dirty="0" smtClean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lang="ru-RU" sz="1600" spc="-15" dirty="0" smtClean="0">
                <a:solidFill>
                  <a:srgbClr val="3D3C2C"/>
                </a:solidFill>
                <a:latin typeface="Arial"/>
                <a:cs typeface="Arial"/>
              </a:rPr>
              <a:t>побед	</a:t>
            </a:r>
            <a:r>
              <a:rPr lang="ru-RU" sz="1600" spc="-5" dirty="0" smtClean="0">
                <a:solidFill>
                  <a:srgbClr val="3D3C2C"/>
                </a:solidFill>
                <a:latin typeface="Arial"/>
                <a:cs typeface="Arial"/>
              </a:rPr>
              <a:t>началось освобождение</a:t>
            </a:r>
            <a:r>
              <a:rPr lang="ru-RU" sz="1600" spc="5" dirty="0" smtClean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lang="ru-RU" sz="1600" spc="-10" dirty="0" smtClean="0">
                <a:solidFill>
                  <a:srgbClr val="3D3C2C"/>
                </a:solidFill>
                <a:latin typeface="Arial"/>
                <a:cs typeface="Arial"/>
              </a:rPr>
              <a:t>Белоруссии.</a:t>
            </a:r>
            <a:endParaRPr sz="155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375" y="945972"/>
            <a:ext cx="16700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605" dirty="0">
                <a:solidFill>
                  <a:srgbClr val="93C500"/>
                </a:solidFill>
                <a:latin typeface="Symbol"/>
                <a:cs typeface="Symbol"/>
              </a:rPr>
              <a:t>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543" y="3759022"/>
            <a:ext cx="16700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605" dirty="0">
                <a:solidFill>
                  <a:srgbClr val="93C500"/>
                </a:solidFill>
                <a:latin typeface="Symbol"/>
                <a:cs typeface="Symbol"/>
              </a:rPr>
              <a:t>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544" y="940942"/>
            <a:ext cx="7527925" cy="30194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5"/>
              </a:spcBef>
              <a:tabLst>
                <a:tab pos="1059815" algn="l"/>
                <a:tab pos="1781175" algn="l"/>
                <a:tab pos="1903095" algn="l"/>
                <a:tab pos="2366645" algn="l"/>
                <a:tab pos="2483485" algn="l"/>
                <a:tab pos="3204210" algn="l"/>
                <a:tab pos="3409950" algn="l"/>
                <a:tab pos="3572510" algn="l"/>
                <a:tab pos="3665220" algn="l"/>
                <a:tab pos="4742815" algn="l"/>
                <a:tab pos="5199380" algn="l"/>
                <a:tab pos="5603240" algn="l"/>
                <a:tab pos="5921375" algn="l"/>
                <a:tab pos="6064250" algn="l"/>
                <a:tab pos="6652895" algn="l"/>
                <a:tab pos="6953250" algn="l"/>
                <a:tab pos="7393940" algn="l"/>
              </a:tabLst>
            </a:pP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Жаль,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прадед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дожил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Победы.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sz="1600" spc="-2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никаких 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spc="-4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sz="1600" spc="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,	</a:t>
            </a:r>
            <a:r>
              <a:rPr sz="1600" spc="-45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3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-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2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1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spc="-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8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600" spc="-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1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ил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	п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3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600" spc="-4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spc="-17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.	М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пом</a:t>
            </a:r>
            <a:r>
              <a:rPr sz="1600" spc="-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1600" spc="5" dirty="0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-4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	и 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гордимся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им. Спасибо </a:t>
            </a:r>
            <a:r>
              <a:rPr sz="1600" spc="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ему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воинам, не жалевшим своей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жизни, 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щая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1600" spc="-7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spc="-3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		М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1600" spc="-4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4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spc="-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мс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5" dirty="0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1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spc="-1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spc="-4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4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ер</a:t>
            </a:r>
            <a:r>
              <a:rPr sz="1600" spc="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ям</a:t>
            </a:r>
            <a:r>
              <a:rPr sz="1600" spc="-5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,  защитившими нашу </a:t>
            </a:r>
            <a:r>
              <a:rPr sz="1600" spc="-4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Родину.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именами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названы улицы,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парки,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скверы.  Школа,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учусь,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носит имя 6-й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Гвардейской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Сивашской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танковой  бригады,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участвовавшей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освобождении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моего родного </a:t>
            </a:r>
            <a:r>
              <a:rPr sz="1600" spc="-1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Ростова-на-  </a:t>
            </a:r>
            <a:r>
              <a:rPr sz="1600" spc="-3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Дону.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школе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есть музей боевой славы,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собраны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предметы, 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фотографии,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героях войны.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принесла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школьный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рассказ про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моего прадедушку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Осипенко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Ивана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Тихоновича. </a:t>
            </a:r>
            <a:r>
              <a:rPr sz="1600" spc="-1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Его портрет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sz="1600" spc="-15" dirty="0" err="1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гордо</a:t>
            </a:r>
            <a:r>
              <a:rPr sz="1600" spc="-1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нес</a:t>
            </a:r>
            <a:r>
              <a:rPr lang="ru-RU" sz="1600" dirty="0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sz="1600" dirty="0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мая по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улице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нашего </a:t>
            </a:r>
            <a:r>
              <a:rPr sz="1600" spc="-1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«Бессмертном</a:t>
            </a:r>
            <a:r>
              <a:rPr sz="1600" spc="-5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полку</a:t>
            </a:r>
            <a:r>
              <a:rPr sz="1600" dirty="0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solidFill>
                <a:srgbClr val="3D3C2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200"/>
              </a:lnSpc>
              <a:spcBef>
                <a:spcPts val="105"/>
              </a:spcBef>
              <a:tabLst>
                <a:tab pos="1059815" algn="l"/>
                <a:tab pos="1781175" algn="l"/>
                <a:tab pos="1903095" algn="l"/>
                <a:tab pos="2366645" algn="l"/>
                <a:tab pos="2483485" algn="l"/>
                <a:tab pos="3204210" algn="l"/>
                <a:tab pos="3409950" algn="l"/>
                <a:tab pos="3572510" algn="l"/>
                <a:tab pos="3665220" algn="l"/>
                <a:tab pos="4742815" algn="l"/>
                <a:tab pos="5199380" algn="l"/>
                <a:tab pos="5603240" algn="l"/>
                <a:tab pos="5921375" algn="l"/>
                <a:tab pos="6064250" algn="l"/>
                <a:tab pos="6652895" algn="l"/>
                <a:tab pos="6953250" algn="l"/>
                <a:tab pos="7393940" algn="l"/>
              </a:tabLst>
            </a:pPr>
            <a:r>
              <a:rPr lang="ru-RU" sz="1600" dirty="0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Моя гипотеза подтвердилась.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8270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Выполняя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исследовательскую </a:t>
            </a:r>
            <a:r>
              <a:rPr sz="1600" spc="-2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работу,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sz="1600" spc="-10" dirty="0" err="1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сделал</a:t>
            </a:r>
            <a:r>
              <a:rPr lang="ru-RU" sz="1600" spc="-10" dirty="0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spc="-10" dirty="0" smtClean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sz="1600" spc="5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143" y="4048455"/>
            <a:ext cx="7694295" cy="2680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6695" marR="30480" indent="-189230">
              <a:lnSpc>
                <a:spcPct val="100000"/>
              </a:lnSpc>
              <a:spcBef>
                <a:spcPts val="110"/>
              </a:spcBef>
            </a:pPr>
            <a:r>
              <a:rPr sz="1600" spc="907" baseline="15555" dirty="0">
                <a:solidFill>
                  <a:srgbClr val="93C500"/>
                </a:solidFill>
                <a:latin typeface="Times New Roman" pitchFamily="18" charset="0"/>
                <a:cs typeface="Times New Roman" pitchFamily="18" charset="0"/>
              </a:rPr>
              <a:t></a:t>
            </a:r>
            <a:r>
              <a:rPr sz="1600" spc="225" baseline="15555" dirty="0">
                <a:solidFill>
                  <a:srgbClr val="93C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Великая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Отечественная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явилась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суровым испытанием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14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нашего 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народа.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543" y="4598542"/>
            <a:ext cx="16700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605" dirty="0">
                <a:solidFill>
                  <a:srgbClr val="93C500"/>
                </a:solidFill>
                <a:latin typeface="Symbol"/>
                <a:cs typeface="Symbol"/>
              </a:rPr>
              <a:t>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976" y="4426692"/>
            <a:ext cx="6428105" cy="2680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2. Война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1600" spc="-1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страшно.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600" spc="-4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хочу,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повторилась.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143" y="4887976"/>
            <a:ext cx="7670800" cy="106824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6695" marR="30480" indent="-189230">
              <a:lnSpc>
                <a:spcPct val="100000"/>
              </a:lnSpc>
              <a:spcBef>
                <a:spcPts val="110"/>
              </a:spcBef>
            </a:pPr>
            <a:r>
              <a:rPr sz="1600" spc="907" baseline="15555" dirty="0">
                <a:solidFill>
                  <a:srgbClr val="93C500"/>
                </a:solidFill>
                <a:latin typeface="Times New Roman" pitchFamily="18" charset="0"/>
                <a:cs typeface="Times New Roman" pitchFamily="18" charset="0"/>
              </a:rPr>
              <a:t>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sz="1600" spc="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прадед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пример стойкости,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смелости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отваги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меня.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бесконечно </a:t>
            </a:r>
            <a:r>
              <a:rPr sz="1600" spc="-1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благодарен </a:t>
            </a:r>
            <a:r>
              <a:rPr sz="1600" spc="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ему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тем,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прошел эту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страшную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войну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фронте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и в</a:t>
            </a:r>
            <a:r>
              <a:rPr sz="1600" spc="-3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тылу.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26695" marR="403225" indent="-189230">
              <a:lnSpc>
                <a:spcPct val="100000"/>
              </a:lnSpc>
              <a:spcBef>
                <a:spcPts val="340"/>
              </a:spcBef>
            </a:pPr>
            <a:r>
              <a:rPr sz="1600" spc="907" baseline="15555" dirty="0">
                <a:solidFill>
                  <a:srgbClr val="93C500"/>
                </a:solidFill>
                <a:latin typeface="Times New Roman" pitchFamily="18" charset="0"/>
                <a:cs typeface="Times New Roman" pitchFamily="18" charset="0"/>
              </a:rPr>
              <a:t></a:t>
            </a:r>
            <a:r>
              <a:rPr sz="1600" spc="127" baseline="15555" dirty="0">
                <a:solidFill>
                  <a:srgbClr val="93C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корни, героическую </a:t>
            </a:r>
            <a:r>
              <a:rPr sz="1600" spc="-1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судьбу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своих прадедов,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sz="1600" spc="-1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страны  </a:t>
            </a:r>
            <a:r>
              <a:rPr sz="1600" spc="-1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sz="1600" spc="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20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solidFill>
                  <a:srgbClr val="3D3C2C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6457" y="1816100"/>
            <a:ext cx="446659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5400" spc="-20" dirty="0">
                <a:solidFill>
                  <a:srgbClr val="FF0000"/>
                </a:solidFill>
              </a:rPr>
              <a:t>Никто </a:t>
            </a:r>
            <a:r>
              <a:rPr sz="5400" dirty="0">
                <a:solidFill>
                  <a:srgbClr val="FF0000"/>
                </a:solidFill>
              </a:rPr>
              <a:t>не  </a:t>
            </a:r>
            <a:r>
              <a:rPr sz="5400" spc="-90" dirty="0">
                <a:solidFill>
                  <a:srgbClr val="FF0000"/>
                </a:solidFill>
              </a:rPr>
              <a:t>забыт. </a:t>
            </a:r>
            <a:r>
              <a:rPr sz="5400" spc="-20" dirty="0">
                <a:solidFill>
                  <a:srgbClr val="FF0000"/>
                </a:solidFill>
              </a:rPr>
              <a:t>Ничто  </a:t>
            </a:r>
            <a:r>
              <a:rPr sz="5400" dirty="0">
                <a:solidFill>
                  <a:srgbClr val="FF0000"/>
                </a:solidFill>
              </a:rPr>
              <a:t>не</a:t>
            </a:r>
            <a:r>
              <a:rPr sz="5400" spc="-60" dirty="0">
                <a:solidFill>
                  <a:srgbClr val="FF0000"/>
                </a:solidFill>
              </a:rPr>
              <a:t> </a:t>
            </a:r>
            <a:r>
              <a:rPr sz="5400" spc="-25" dirty="0">
                <a:solidFill>
                  <a:srgbClr val="FF0000"/>
                </a:solidFill>
              </a:rPr>
              <a:t>забыто…</a:t>
            </a:r>
            <a:endParaRPr sz="5400"/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6217" y="895738"/>
            <a:ext cx="4398010" cy="1644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4600" marR="70485" indent="-1232535" algn="r">
              <a:lnSpc>
                <a:spcPct val="118100"/>
              </a:lnSpc>
              <a:spcBef>
                <a:spcPts val="95"/>
              </a:spcBef>
            </a:pP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На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братских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могилах не</a:t>
            </a:r>
            <a:r>
              <a:rPr sz="1800" spc="2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ставят</a:t>
            </a:r>
            <a:r>
              <a:rPr sz="1800" spc="15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крестов, 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вдовы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на них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не рыдают</a:t>
            </a:r>
            <a:r>
              <a:rPr sz="1800" spc="-8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R="72390" algn="r">
              <a:lnSpc>
                <a:spcPct val="100000"/>
              </a:lnSpc>
              <a:spcBef>
                <a:spcPts val="380"/>
              </a:spcBef>
            </a:pP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К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ним кто-то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приносит </a:t>
            </a:r>
            <a:r>
              <a:rPr sz="1800" spc="-10" dirty="0">
                <a:solidFill>
                  <a:srgbClr val="3D3C2C"/>
                </a:solidFill>
                <a:latin typeface="Arial"/>
                <a:cs typeface="Arial"/>
              </a:rPr>
              <a:t>букеты</a:t>
            </a:r>
            <a:r>
              <a:rPr sz="1800" spc="-3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Arial"/>
                <a:cs typeface="Arial"/>
              </a:rPr>
              <a:t>цветов,</a:t>
            </a:r>
            <a:endParaRPr sz="1800">
              <a:latin typeface="Arial"/>
              <a:cs typeface="Arial"/>
            </a:endParaRPr>
          </a:p>
          <a:p>
            <a:pPr marR="70485" algn="r">
              <a:lnSpc>
                <a:spcPct val="100000"/>
              </a:lnSpc>
              <a:spcBef>
                <a:spcPts val="390"/>
              </a:spcBef>
            </a:pP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Вечный огонь</a:t>
            </a:r>
            <a:r>
              <a:rPr sz="1800" spc="-7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D3C2C"/>
                </a:solidFill>
                <a:latin typeface="Arial"/>
                <a:cs typeface="Arial"/>
              </a:rPr>
              <a:t>зажигают.</a:t>
            </a:r>
            <a:endParaRPr sz="1800">
              <a:latin typeface="Arial"/>
              <a:cs typeface="Arial"/>
            </a:endParaRPr>
          </a:p>
          <a:p>
            <a:pPr marL="2875915">
              <a:lnSpc>
                <a:spcPct val="100000"/>
              </a:lnSpc>
              <a:spcBef>
                <a:spcPts val="390"/>
              </a:spcBef>
            </a:pP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r>
              <a:rPr sz="1800" spc="-5" dirty="0">
                <a:solidFill>
                  <a:srgbClr val="3D3C2C"/>
                </a:solidFill>
                <a:latin typeface="Arial"/>
                <a:cs typeface="Arial"/>
              </a:rPr>
              <a:t>.</a:t>
            </a:r>
            <a:r>
              <a:rPr sz="1800" spc="20" dirty="0">
                <a:solidFill>
                  <a:srgbClr val="3D3C2C"/>
                </a:solidFill>
                <a:latin typeface="Arial"/>
                <a:cs typeface="Arial"/>
              </a:rPr>
              <a:t>С</a:t>
            </a:r>
            <a:r>
              <a:rPr sz="1800" spc="-5" dirty="0">
                <a:solidFill>
                  <a:srgbClr val="3D3C2C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ы</a:t>
            </a:r>
            <a:r>
              <a:rPr sz="1800" spc="20" dirty="0">
                <a:solidFill>
                  <a:srgbClr val="3D3C2C"/>
                </a:solidFill>
                <a:latin typeface="Arial"/>
                <a:cs typeface="Arial"/>
              </a:rPr>
              <a:t>с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1800" spc="15" dirty="0">
                <a:solidFill>
                  <a:srgbClr val="3D3C2C"/>
                </a:solidFill>
                <a:latin typeface="Arial"/>
                <a:cs typeface="Arial"/>
              </a:rPr>
              <a:t>ц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585" y="3208223"/>
            <a:ext cx="7844790" cy="3077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0"/>
              </a:spcBef>
            </a:pP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В </a:t>
            </a:r>
            <a:r>
              <a:rPr sz="1800" spc="15" dirty="0">
                <a:solidFill>
                  <a:srgbClr val="3D3C2C"/>
                </a:solidFill>
                <a:latin typeface="Arial"/>
                <a:cs typeface="Arial"/>
              </a:rPr>
              <a:t>2020 </a:t>
            </a:r>
            <a:r>
              <a:rPr sz="1800" spc="-15" dirty="0">
                <a:solidFill>
                  <a:srgbClr val="3D3C2C"/>
                </a:solidFill>
                <a:latin typeface="Arial"/>
                <a:cs typeface="Arial"/>
              </a:rPr>
              <a:t>году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наша страна </a:t>
            </a:r>
            <a:r>
              <a:rPr sz="1800" spc="-5" dirty="0">
                <a:solidFill>
                  <a:srgbClr val="3D3C2C"/>
                </a:solidFill>
                <a:latin typeface="Arial"/>
                <a:cs typeface="Arial"/>
              </a:rPr>
              <a:t>отметит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75-летие Победы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в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Великой  Отечественной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войне.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Война унесла жизни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неимоверного количества  людей, заглянув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в </a:t>
            </a:r>
            <a:r>
              <a:rPr sz="1800" spc="15" dirty="0">
                <a:solidFill>
                  <a:srgbClr val="3D3C2C"/>
                </a:solidFill>
                <a:latin typeface="Arial"/>
                <a:cs typeface="Arial"/>
              </a:rPr>
              <a:t>каждый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дом. </a:t>
            </a:r>
            <a:r>
              <a:rPr sz="1800" spc="-10" dirty="0">
                <a:solidFill>
                  <a:srgbClr val="3D3C2C"/>
                </a:solidFill>
                <a:latin typeface="Arial"/>
                <a:cs typeface="Arial"/>
              </a:rPr>
              <a:t>Нет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в нашей стране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уголка, </a:t>
            </a:r>
            <a:r>
              <a:rPr sz="1800" spc="-25" dirty="0">
                <a:solidFill>
                  <a:srgbClr val="3D3C2C"/>
                </a:solidFill>
                <a:latin typeface="Arial"/>
                <a:cs typeface="Arial"/>
              </a:rPr>
              <a:t>где </a:t>
            </a:r>
            <a:r>
              <a:rPr sz="1800" spc="15" dirty="0">
                <a:solidFill>
                  <a:srgbClr val="3D3C2C"/>
                </a:solidFill>
                <a:latin typeface="Arial"/>
                <a:cs typeface="Arial"/>
              </a:rPr>
              <a:t>бы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ни 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стоял </a:t>
            </a:r>
            <a:r>
              <a:rPr sz="1800" spc="-5" dirty="0">
                <a:solidFill>
                  <a:srgbClr val="3D3C2C"/>
                </a:solidFill>
                <a:latin typeface="Arial"/>
                <a:cs typeface="Arial"/>
              </a:rPr>
              <a:t>обелиск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воинам,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не вернувшимся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с войны.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Вечный огонь, </a:t>
            </a:r>
            <a:r>
              <a:rPr sz="1800" spc="20" dirty="0">
                <a:solidFill>
                  <a:srgbClr val="3D3C2C"/>
                </a:solidFill>
                <a:latin typeface="Arial"/>
                <a:cs typeface="Arial"/>
              </a:rPr>
              <a:t>как  </a:t>
            </a:r>
            <a:r>
              <a:rPr sz="1800" spc="-5" dirty="0">
                <a:solidFill>
                  <a:srgbClr val="3D3C2C"/>
                </a:solidFill>
                <a:latin typeface="Arial"/>
                <a:cs typeface="Arial"/>
              </a:rPr>
              <a:t>вечная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память о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людях,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добывавших </a:t>
            </a:r>
            <a:r>
              <a:rPr sz="1800" spc="-5" dirty="0">
                <a:solidFill>
                  <a:srgbClr val="3D3C2C"/>
                </a:solidFill>
                <a:latin typeface="Arial"/>
                <a:cs typeface="Arial"/>
              </a:rPr>
              <a:t>Победу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на фронте и в </a:t>
            </a:r>
            <a:r>
              <a:rPr sz="1800" spc="-30" dirty="0">
                <a:solidFill>
                  <a:srgbClr val="3D3C2C"/>
                </a:solidFill>
                <a:latin typeface="Arial"/>
                <a:cs typeface="Arial"/>
              </a:rPr>
              <a:t>тылу. 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Фамилии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некоторых бойцов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ещё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остаются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неизвестными, другие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же 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высечены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в </a:t>
            </a:r>
            <a:r>
              <a:rPr sz="1800" spc="15" dirty="0">
                <a:solidFill>
                  <a:srgbClr val="3D3C2C"/>
                </a:solidFill>
                <a:latin typeface="Arial"/>
                <a:cs typeface="Arial"/>
              </a:rPr>
              <a:t>камне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3D3C2C"/>
                </a:solidFill>
                <a:latin typeface="Arial"/>
                <a:cs typeface="Arial"/>
              </a:rPr>
              <a:t>навсегда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останутся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в наших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сердцах.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В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одной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из 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братских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могил в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восточной Белоруссии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похоронен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sz="1800" spc="15" dirty="0">
                <a:solidFill>
                  <a:srgbClr val="3D3C2C"/>
                </a:solidFill>
                <a:latin typeface="Arial"/>
                <a:cs typeface="Arial"/>
              </a:rPr>
              <a:t>мой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прадедушка  Осипенко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Иван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Тихонович. Исследовать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боевой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путь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моего прадедушки 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в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Великой Отечественной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войне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sz="1800" dirty="0">
                <a:solidFill>
                  <a:srgbClr val="3D3C2C"/>
                </a:solidFill>
                <a:latin typeface="Arial"/>
                <a:cs typeface="Arial"/>
              </a:rPr>
              <a:t>обстоятельства </a:t>
            </a:r>
            <a:r>
              <a:rPr sz="1800" spc="-5" dirty="0">
                <a:solidFill>
                  <a:srgbClr val="3D3C2C"/>
                </a:solidFill>
                <a:latin typeface="Arial"/>
                <a:cs typeface="Arial"/>
              </a:rPr>
              <a:t>его гибели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стало  </a:t>
            </a:r>
            <a:r>
              <a:rPr sz="1800" spc="-10" dirty="0">
                <a:solidFill>
                  <a:srgbClr val="3D3C2C"/>
                </a:solidFill>
                <a:latin typeface="Arial"/>
                <a:cs typeface="Arial"/>
              </a:rPr>
              <a:t>целью </a:t>
            </a:r>
            <a:r>
              <a:rPr sz="1800" spc="10" dirty="0">
                <a:solidFill>
                  <a:srgbClr val="3D3C2C"/>
                </a:solidFill>
                <a:latin typeface="Arial"/>
                <a:cs typeface="Arial"/>
              </a:rPr>
              <a:t>данной</a:t>
            </a:r>
            <a:r>
              <a:rPr sz="1800" spc="15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D3C2C"/>
                </a:solidFill>
                <a:latin typeface="Arial"/>
                <a:cs typeface="Arial"/>
              </a:rPr>
              <a:t>работы.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55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7398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643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755" y="355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44"/>
                </a:lnTo>
                <a:lnTo>
                  <a:pt x="1599844" y="6857644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641" y="355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358" y="0"/>
                </a:moveTo>
                <a:lnTo>
                  <a:pt x="761758" y="0"/>
                </a:lnTo>
                <a:lnTo>
                  <a:pt x="533514" y="0"/>
                </a:lnTo>
                <a:lnTo>
                  <a:pt x="0" y="0"/>
                </a:lnTo>
                <a:lnTo>
                  <a:pt x="0" y="6857644"/>
                </a:lnTo>
                <a:lnTo>
                  <a:pt x="533514" y="6857644"/>
                </a:lnTo>
                <a:lnTo>
                  <a:pt x="761758" y="6857644"/>
                </a:lnTo>
                <a:lnTo>
                  <a:pt x="990358" y="6857644"/>
                </a:lnTo>
                <a:lnTo>
                  <a:pt x="990358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9517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158" y="0"/>
                </a:moveTo>
                <a:lnTo>
                  <a:pt x="0" y="0"/>
                </a:lnTo>
                <a:lnTo>
                  <a:pt x="0" y="6857631"/>
                </a:lnTo>
                <a:lnTo>
                  <a:pt x="2819158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21508" y="310398"/>
            <a:ext cx="9156700" cy="6872605"/>
            <a:chOff x="-6299" y="0"/>
            <a:chExt cx="9156700" cy="6872605"/>
          </a:xfrm>
        </p:grpSpPr>
        <p:sp>
          <p:nvSpPr>
            <p:cNvPr id="11" name="object 11"/>
            <p:cNvSpPr/>
            <p:nvPr/>
          </p:nvSpPr>
          <p:spPr>
            <a:xfrm>
              <a:off x="2895117" y="0"/>
              <a:ext cx="991235" cy="6858000"/>
            </a:xfrm>
            <a:custGeom>
              <a:avLst/>
              <a:gdLst/>
              <a:ahLst/>
              <a:cxnLst/>
              <a:rect l="l" t="t" r="r" b="b"/>
              <a:pathLst>
                <a:path w="991235" h="6858000">
                  <a:moveTo>
                    <a:pt x="990727" y="0"/>
                  </a:moveTo>
                  <a:lnTo>
                    <a:pt x="456844" y="0"/>
                  </a:lnTo>
                  <a:lnTo>
                    <a:pt x="228968" y="0"/>
                  </a:lnTo>
                  <a:lnTo>
                    <a:pt x="0" y="0"/>
                  </a:lnTo>
                  <a:lnTo>
                    <a:pt x="0" y="6857632"/>
                  </a:lnTo>
                  <a:lnTo>
                    <a:pt x="228968" y="6857632"/>
                  </a:lnTo>
                  <a:lnTo>
                    <a:pt x="456844" y="6857632"/>
                  </a:lnTo>
                  <a:lnTo>
                    <a:pt x="990727" y="6857632"/>
                  </a:lnTo>
                  <a:lnTo>
                    <a:pt x="990727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6299" y="209701"/>
              <a:ext cx="9156599" cy="6654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3678847" y="0"/>
                  </a:moveTo>
                  <a:lnTo>
                    <a:pt x="0" y="0"/>
                  </a:lnTo>
                  <a:lnTo>
                    <a:pt x="0" y="6249593"/>
                  </a:lnTo>
                  <a:lnTo>
                    <a:pt x="3678847" y="6249593"/>
                  </a:lnTo>
                  <a:lnTo>
                    <a:pt x="367884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1839607" y="6249593"/>
                  </a:moveTo>
                  <a:lnTo>
                    <a:pt x="0" y="6249593"/>
                  </a:lnTo>
                  <a:lnTo>
                    <a:pt x="0" y="0"/>
                  </a:lnTo>
                </a:path>
                <a:path w="3679190" h="6249670">
                  <a:moveTo>
                    <a:pt x="3678847" y="0"/>
                  </a:moveTo>
                  <a:lnTo>
                    <a:pt x="3678847" y="6249593"/>
                  </a:lnTo>
                  <a:lnTo>
                    <a:pt x="1839607" y="6249593"/>
                  </a:lnTo>
                </a:path>
              </a:pathLst>
            </a:custGeom>
            <a:ln w="15839">
              <a:solidFill>
                <a:srgbClr val="73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9038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3504958" y="0"/>
                  </a:moveTo>
                  <a:lnTo>
                    <a:pt x="0" y="0"/>
                  </a:lnTo>
                  <a:lnTo>
                    <a:pt x="0" y="601916"/>
                  </a:lnTo>
                  <a:lnTo>
                    <a:pt x="3504958" y="601916"/>
                  </a:lnTo>
                  <a:lnTo>
                    <a:pt x="3504958" y="0"/>
                  </a:lnTo>
                  <a:close/>
                </a:path>
              </a:pathLst>
            </a:custGeom>
            <a:solidFill>
              <a:srgbClr val="706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5395" y="601560"/>
              <a:ext cx="3562350" cy="564832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3561841" y="0"/>
                  </a:moveTo>
                  <a:lnTo>
                    <a:pt x="0" y="0"/>
                  </a:lnTo>
                  <a:lnTo>
                    <a:pt x="0" y="5648032"/>
                  </a:lnTo>
                  <a:lnTo>
                    <a:pt x="3561841" y="5648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50841" y="6088316"/>
              <a:ext cx="3505200" cy="81915"/>
            </a:xfrm>
            <a:custGeom>
              <a:avLst/>
              <a:gdLst/>
              <a:ahLst/>
              <a:cxnLst/>
              <a:rect l="l" t="t" r="r" b="b"/>
              <a:pathLst>
                <a:path w="3505200" h="81914">
                  <a:moveTo>
                    <a:pt x="3504958" y="0"/>
                  </a:moveTo>
                  <a:lnTo>
                    <a:pt x="0" y="0"/>
                  </a:lnTo>
                  <a:lnTo>
                    <a:pt x="0" y="81368"/>
                  </a:lnTo>
                  <a:lnTo>
                    <a:pt x="3504958" y="81368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83884" y="1370507"/>
            <a:ext cx="3142926" cy="263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0"/>
              </a:spcBef>
              <a:tabLst>
                <a:tab pos="815975" algn="l"/>
                <a:tab pos="993140" algn="l"/>
                <a:tab pos="1270000" algn="l"/>
                <a:tab pos="2033905" algn="l"/>
                <a:tab pos="2416175" algn="l"/>
                <a:tab pos="2753995" algn="l"/>
                <a:tab pos="2799715" algn="l"/>
              </a:tabLst>
            </a:pPr>
            <a:r>
              <a:rPr lang="ru-RU" sz="1600" dirty="0"/>
              <a:t>Великая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Отечественная</a:t>
            </a:r>
            <a:r>
              <a:rPr lang="ru-RU" sz="1600" dirty="0"/>
              <a:t> война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53001" y="2632445"/>
            <a:ext cx="3429044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боевой путь Осипенко Ивана Тихоновича и его вклад в победу в Великой Отечественной войне.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96679" y="4191000"/>
            <a:ext cx="2999508" cy="12577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 marR="5080" indent="-37465">
              <a:lnSpc>
                <a:spcPct val="102000"/>
              </a:lnSpc>
              <a:spcBef>
                <a:spcPts val="95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мой прадедушка был защитником Родины, принимал участие в Великой Отечественной войне и внес посильный вклад в Великую Победу.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28029" y="1265158"/>
            <a:ext cx="2563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583786" y="2632445"/>
            <a:ext cx="25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b="1" dirty="0">
                <a:solidFill>
                  <a:srgbClr val="92D050"/>
                </a:solidFill>
              </a:rPr>
              <a:t> исследования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28800" y="4220913"/>
            <a:ext cx="1426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8767"/>
      </p:ext>
    </p:extLst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0"/>
          <p:cNvGrpSpPr/>
          <p:nvPr/>
        </p:nvGrpSpPr>
        <p:grpSpPr>
          <a:xfrm>
            <a:off x="616214" y="609600"/>
            <a:ext cx="7774319" cy="6858000"/>
            <a:chOff x="905395" y="0"/>
            <a:chExt cx="7334631" cy="6858000"/>
          </a:xfrm>
        </p:grpSpPr>
        <p:sp>
          <p:nvSpPr>
            <p:cNvPr id="5" name="object 11"/>
            <p:cNvSpPr/>
            <p:nvPr/>
          </p:nvSpPr>
          <p:spPr>
            <a:xfrm>
              <a:off x="2895117" y="0"/>
              <a:ext cx="991235" cy="6858000"/>
            </a:xfrm>
            <a:custGeom>
              <a:avLst/>
              <a:gdLst/>
              <a:ahLst/>
              <a:cxnLst/>
              <a:rect l="l" t="t" r="r" b="b"/>
              <a:pathLst>
                <a:path w="991235" h="6858000">
                  <a:moveTo>
                    <a:pt x="990727" y="0"/>
                  </a:moveTo>
                  <a:lnTo>
                    <a:pt x="456844" y="0"/>
                  </a:lnTo>
                  <a:lnTo>
                    <a:pt x="228968" y="0"/>
                  </a:lnTo>
                  <a:lnTo>
                    <a:pt x="0" y="0"/>
                  </a:lnTo>
                  <a:lnTo>
                    <a:pt x="0" y="6857632"/>
                  </a:lnTo>
                  <a:lnTo>
                    <a:pt x="228968" y="6857632"/>
                  </a:lnTo>
                  <a:lnTo>
                    <a:pt x="456844" y="6857632"/>
                  </a:lnTo>
                  <a:lnTo>
                    <a:pt x="990727" y="6857632"/>
                  </a:lnTo>
                  <a:lnTo>
                    <a:pt x="990727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3678847" y="0"/>
                  </a:moveTo>
                  <a:lnTo>
                    <a:pt x="0" y="0"/>
                  </a:lnTo>
                  <a:lnTo>
                    <a:pt x="0" y="6249593"/>
                  </a:lnTo>
                  <a:lnTo>
                    <a:pt x="3678847" y="6249593"/>
                  </a:lnTo>
                  <a:lnTo>
                    <a:pt x="367884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4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1839607" y="6249593"/>
                  </a:moveTo>
                  <a:lnTo>
                    <a:pt x="0" y="6249593"/>
                  </a:lnTo>
                  <a:lnTo>
                    <a:pt x="0" y="0"/>
                  </a:lnTo>
                </a:path>
                <a:path w="3679190" h="6249670">
                  <a:moveTo>
                    <a:pt x="3678847" y="0"/>
                  </a:moveTo>
                  <a:lnTo>
                    <a:pt x="3678847" y="6249593"/>
                  </a:lnTo>
                  <a:lnTo>
                    <a:pt x="1839607" y="6249593"/>
                  </a:lnTo>
                </a:path>
              </a:pathLst>
            </a:custGeom>
            <a:ln w="15839">
              <a:solidFill>
                <a:srgbClr val="73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5"/>
            <p:cNvSpPr/>
            <p:nvPr/>
          </p:nvSpPr>
          <p:spPr>
            <a:xfrm>
              <a:off x="4649038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3504958" y="0"/>
                  </a:moveTo>
                  <a:lnTo>
                    <a:pt x="0" y="0"/>
                  </a:lnTo>
                  <a:lnTo>
                    <a:pt x="0" y="601916"/>
                  </a:lnTo>
                  <a:lnTo>
                    <a:pt x="3504958" y="601916"/>
                  </a:lnTo>
                  <a:lnTo>
                    <a:pt x="3504958" y="0"/>
                  </a:lnTo>
                  <a:close/>
                </a:path>
              </a:pathLst>
            </a:custGeom>
            <a:solidFill>
              <a:srgbClr val="706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6"/>
            <p:cNvSpPr/>
            <p:nvPr/>
          </p:nvSpPr>
          <p:spPr>
            <a:xfrm>
              <a:off x="905395" y="601980"/>
              <a:ext cx="3126119" cy="564790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3561841" y="0"/>
                  </a:moveTo>
                  <a:lnTo>
                    <a:pt x="0" y="0"/>
                  </a:lnTo>
                  <a:lnTo>
                    <a:pt x="0" y="5648032"/>
                  </a:lnTo>
                  <a:lnTo>
                    <a:pt x="3561841" y="5648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7"/>
            <p:cNvSpPr/>
            <p:nvPr/>
          </p:nvSpPr>
          <p:spPr>
            <a:xfrm>
              <a:off x="4650841" y="6088316"/>
              <a:ext cx="3505200" cy="81915"/>
            </a:xfrm>
            <a:custGeom>
              <a:avLst/>
              <a:gdLst/>
              <a:ahLst/>
              <a:cxnLst/>
              <a:rect l="l" t="t" r="r" b="b"/>
              <a:pathLst>
                <a:path w="3505200" h="81914">
                  <a:moveTo>
                    <a:pt x="3504958" y="0"/>
                  </a:moveTo>
                  <a:lnTo>
                    <a:pt x="0" y="0"/>
                  </a:lnTo>
                  <a:lnTo>
                    <a:pt x="0" y="81368"/>
                  </a:lnTo>
                  <a:lnTo>
                    <a:pt x="3504958" y="81368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41048" y="1752600"/>
            <a:ext cx="104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8799" y="4375666"/>
            <a:ext cx="328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00600" y="1450209"/>
            <a:ext cx="373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1. Ознакомиться с документами, фотографиями, хранящимися в нашей семье и в базах данных  сайтов в Интернет; 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2. Собрать информацию о сражениях, в которых участвовал Осипенко Иван Тихонович;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3. Получить сведения о месте захоронения моего прадедушки.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79135" y="4422682"/>
            <a:ext cx="3500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- изучение документов семейного архива, представленных в интернет- ресурсах, в литературных источниках; 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- воспоминания родных;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анализ, обобщение. </a:t>
            </a:r>
          </a:p>
        </p:txBody>
      </p:sp>
    </p:spTree>
    <p:extLst>
      <p:ext uri="{BB962C8B-B14F-4D97-AF65-F5344CB8AC3E}">
        <p14:creationId xmlns:p14="http://schemas.microsoft.com/office/powerpoint/2010/main" val="316682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55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7398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643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755" y="355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44"/>
                </a:lnTo>
                <a:lnTo>
                  <a:pt x="1599844" y="6857644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641" y="355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358" y="0"/>
                </a:moveTo>
                <a:lnTo>
                  <a:pt x="761758" y="0"/>
                </a:lnTo>
                <a:lnTo>
                  <a:pt x="533514" y="0"/>
                </a:lnTo>
                <a:lnTo>
                  <a:pt x="0" y="0"/>
                </a:lnTo>
                <a:lnTo>
                  <a:pt x="0" y="6857644"/>
                </a:lnTo>
                <a:lnTo>
                  <a:pt x="533514" y="6857644"/>
                </a:lnTo>
                <a:lnTo>
                  <a:pt x="761758" y="6857644"/>
                </a:lnTo>
                <a:lnTo>
                  <a:pt x="990358" y="6857644"/>
                </a:lnTo>
                <a:lnTo>
                  <a:pt x="990358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9517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158" y="0"/>
                </a:moveTo>
                <a:lnTo>
                  <a:pt x="0" y="0"/>
                </a:lnTo>
                <a:lnTo>
                  <a:pt x="0" y="6857631"/>
                </a:lnTo>
                <a:lnTo>
                  <a:pt x="2819158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-6299" y="0"/>
            <a:ext cx="9156700" cy="6872605"/>
            <a:chOff x="-6299" y="0"/>
            <a:chExt cx="9156700" cy="6872605"/>
          </a:xfrm>
        </p:grpSpPr>
        <p:sp>
          <p:nvSpPr>
            <p:cNvPr id="11" name="object 11"/>
            <p:cNvSpPr/>
            <p:nvPr/>
          </p:nvSpPr>
          <p:spPr>
            <a:xfrm>
              <a:off x="2895117" y="0"/>
              <a:ext cx="991235" cy="6858000"/>
            </a:xfrm>
            <a:custGeom>
              <a:avLst/>
              <a:gdLst/>
              <a:ahLst/>
              <a:cxnLst/>
              <a:rect l="l" t="t" r="r" b="b"/>
              <a:pathLst>
                <a:path w="991235" h="6858000">
                  <a:moveTo>
                    <a:pt x="990727" y="0"/>
                  </a:moveTo>
                  <a:lnTo>
                    <a:pt x="456844" y="0"/>
                  </a:lnTo>
                  <a:lnTo>
                    <a:pt x="228968" y="0"/>
                  </a:lnTo>
                  <a:lnTo>
                    <a:pt x="0" y="0"/>
                  </a:lnTo>
                  <a:lnTo>
                    <a:pt x="0" y="6857632"/>
                  </a:lnTo>
                  <a:lnTo>
                    <a:pt x="228968" y="6857632"/>
                  </a:lnTo>
                  <a:lnTo>
                    <a:pt x="456844" y="6857632"/>
                  </a:lnTo>
                  <a:lnTo>
                    <a:pt x="990727" y="6857632"/>
                  </a:lnTo>
                  <a:lnTo>
                    <a:pt x="990727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6299" y="209701"/>
              <a:ext cx="9156599" cy="6654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3678847" y="0"/>
                  </a:moveTo>
                  <a:lnTo>
                    <a:pt x="0" y="0"/>
                  </a:lnTo>
                  <a:lnTo>
                    <a:pt x="0" y="6249593"/>
                  </a:lnTo>
                  <a:lnTo>
                    <a:pt x="3678847" y="6249593"/>
                  </a:lnTo>
                  <a:lnTo>
                    <a:pt x="367884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1839607" y="6249593"/>
                  </a:moveTo>
                  <a:lnTo>
                    <a:pt x="0" y="6249593"/>
                  </a:lnTo>
                  <a:lnTo>
                    <a:pt x="0" y="0"/>
                  </a:lnTo>
                </a:path>
                <a:path w="3679190" h="6249670">
                  <a:moveTo>
                    <a:pt x="3678847" y="0"/>
                  </a:moveTo>
                  <a:lnTo>
                    <a:pt x="3678847" y="6249593"/>
                  </a:lnTo>
                  <a:lnTo>
                    <a:pt x="1839607" y="6249593"/>
                  </a:lnTo>
                </a:path>
              </a:pathLst>
            </a:custGeom>
            <a:ln w="15839">
              <a:solidFill>
                <a:srgbClr val="73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9038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3504958" y="0"/>
                  </a:moveTo>
                  <a:lnTo>
                    <a:pt x="0" y="0"/>
                  </a:lnTo>
                  <a:lnTo>
                    <a:pt x="0" y="601916"/>
                  </a:lnTo>
                  <a:lnTo>
                    <a:pt x="3504958" y="601916"/>
                  </a:lnTo>
                  <a:lnTo>
                    <a:pt x="3504958" y="0"/>
                  </a:lnTo>
                  <a:close/>
                </a:path>
              </a:pathLst>
            </a:custGeom>
            <a:solidFill>
              <a:srgbClr val="706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5395" y="601560"/>
              <a:ext cx="3562350" cy="564832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3561841" y="0"/>
                  </a:moveTo>
                  <a:lnTo>
                    <a:pt x="0" y="0"/>
                  </a:lnTo>
                  <a:lnTo>
                    <a:pt x="0" y="5648032"/>
                  </a:lnTo>
                  <a:lnTo>
                    <a:pt x="3561841" y="5648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50841" y="6088316"/>
              <a:ext cx="3505200" cy="81915"/>
            </a:xfrm>
            <a:custGeom>
              <a:avLst/>
              <a:gdLst/>
              <a:ahLst/>
              <a:cxnLst/>
              <a:rect l="l" t="t" r="r" b="b"/>
              <a:pathLst>
                <a:path w="3505200" h="81914">
                  <a:moveTo>
                    <a:pt x="3504958" y="0"/>
                  </a:moveTo>
                  <a:lnTo>
                    <a:pt x="0" y="0"/>
                  </a:lnTo>
                  <a:lnTo>
                    <a:pt x="0" y="81368"/>
                  </a:lnTo>
                  <a:lnTo>
                    <a:pt x="3504958" y="81368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94377" y="797306"/>
            <a:ext cx="3283585" cy="49275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5"/>
              </a:spcBef>
              <a:tabLst>
                <a:tab pos="521334" algn="l"/>
                <a:tab pos="1186180" algn="l"/>
                <a:tab pos="1808480" algn="l"/>
              </a:tabLst>
            </a:pP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Мой	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прадедушка,	Осипенко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Иван  </a:t>
            </a:r>
            <a:r>
              <a:rPr sz="1500" spc="5" dirty="0">
                <a:solidFill>
                  <a:srgbClr val="414141"/>
                </a:solidFill>
                <a:latin typeface="Arial"/>
                <a:cs typeface="Arial"/>
              </a:rPr>
              <a:t>Тихонович,	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родился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в 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1911 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году</a:t>
            </a:r>
            <a:r>
              <a:rPr sz="1500" spc="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94377" y="1264945"/>
            <a:ext cx="3284220" cy="724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95"/>
              </a:spcBef>
            </a:pP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крестьянской семье в </a:t>
            </a:r>
            <a:r>
              <a:rPr sz="1500" spc="5" dirty="0">
                <a:solidFill>
                  <a:srgbClr val="414141"/>
                </a:solidFill>
                <a:latin typeface="Arial"/>
                <a:cs typeface="Arial"/>
              </a:rPr>
              <a:t>селе 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Кагальник </a:t>
            </a:r>
            <a:r>
              <a:rPr sz="1500" spc="5" dirty="0">
                <a:solidFill>
                  <a:srgbClr val="414141"/>
                </a:solidFill>
                <a:latin typeface="Arial"/>
                <a:cs typeface="Arial"/>
              </a:rPr>
              <a:t>Ростовской области. 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Прадед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был</a:t>
            </a:r>
            <a:r>
              <a:rPr sz="1500" spc="18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первоклассным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94377" y="1964778"/>
            <a:ext cx="3285490" cy="142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95"/>
              </a:spcBef>
            </a:pP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сапожником. 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Незадолго 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до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войны  он женился и у 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него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родился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сын –  мой дедушка. Прабабушка  рассказывала,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что 21 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июня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1941  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года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в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субботний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день прадедушка 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отправился 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на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рыбалку с</a:t>
            </a:r>
            <a:r>
              <a:rPr sz="1500" spc="204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ночёвкой.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94377" y="3364102"/>
            <a:ext cx="3284854" cy="49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0"/>
              </a:spcBef>
              <a:tabLst>
                <a:tab pos="815975" algn="l"/>
                <a:tab pos="993140" algn="l"/>
                <a:tab pos="1270000" algn="l"/>
                <a:tab pos="2033905" algn="l"/>
                <a:tab pos="2416175" algn="l"/>
                <a:tab pos="2753995" algn="l"/>
                <a:tab pos="2799715" algn="l"/>
              </a:tabLst>
            </a:pP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У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т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р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м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2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2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-409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юн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я</a:t>
            </a:r>
            <a:r>
              <a:rPr sz="1500" spc="5" dirty="0">
                <a:solidFill>
                  <a:srgbClr val="414141"/>
                </a:solidFill>
                <a:latin typeface="Arial"/>
                <a:cs typeface="Arial"/>
              </a:rPr>
              <a:t>,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к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-50" dirty="0">
                <a:solidFill>
                  <a:srgbClr val="414141"/>
                </a:solidFill>
                <a:latin typeface="Arial"/>
                <a:cs typeface="Arial"/>
              </a:rPr>
              <a:t>г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д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с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т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500" spc="30" dirty="0">
                <a:solidFill>
                  <a:srgbClr val="414141"/>
                </a:solidFill>
                <a:latin typeface="Arial"/>
                <a:cs typeface="Arial"/>
              </a:rPr>
              <a:t>л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о  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з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е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стно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н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апа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д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е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н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на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	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н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шу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94377" y="3830307"/>
            <a:ext cx="634365" cy="4927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ст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рану 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он,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59415" y="3830307"/>
            <a:ext cx="1397635" cy="4927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6525">
              <a:lnSpc>
                <a:spcPct val="102200"/>
              </a:lnSpc>
              <a:spcBef>
                <a:spcPts val="90"/>
              </a:spcBef>
              <a:tabLst>
                <a:tab pos="1287145" algn="l"/>
              </a:tabLst>
            </a:pP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фашистских  </a:t>
            </a:r>
            <a:r>
              <a:rPr sz="1500" spc="5" dirty="0">
                <a:solidFill>
                  <a:srgbClr val="414141"/>
                </a:solidFill>
                <a:latin typeface="Arial"/>
                <a:cs typeface="Arial"/>
              </a:rPr>
              <a:t>п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р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500" spc="5" dirty="0">
                <a:solidFill>
                  <a:srgbClr val="414141"/>
                </a:solidFill>
                <a:latin typeface="Arial"/>
                <a:cs typeface="Arial"/>
              </a:rPr>
              <a:t>б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е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ж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с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4377" y="4296498"/>
            <a:ext cx="998855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5" dirty="0">
                <a:solidFill>
                  <a:srgbClr val="414141"/>
                </a:solidFill>
                <a:latin typeface="Arial"/>
                <a:cs typeface="Arial"/>
              </a:rPr>
              <a:t>поцеловал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69371" y="3830307"/>
            <a:ext cx="140906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67690" marR="5080" indent="-328930" algn="r">
              <a:lnSpc>
                <a:spcPct val="102200"/>
              </a:lnSpc>
              <a:spcBef>
                <a:spcPts val="90"/>
              </a:spcBef>
            </a:pP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з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х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r>
              <a:rPr sz="1500" spc="-30" dirty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тч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ик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r>
              <a:rPr sz="1500" spc="5" dirty="0">
                <a:solidFill>
                  <a:srgbClr val="414141"/>
                </a:solidFill>
                <a:latin typeface="Arial"/>
                <a:cs typeface="Arial"/>
              </a:rPr>
              <a:t>, 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р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ы</a:t>
            </a:r>
            <a:r>
              <a:rPr sz="1500" spc="-25" dirty="0">
                <a:solidFill>
                  <a:srgbClr val="414141"/>
                </a:solidFill>
                <a:latin typeface="Arial"/>
                <a:cs typeface="Arial"/>
              </a:rPr>
              <a:t>б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алк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и,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0"/>
              </a:spcBef>
              <a:tabLst>
                <a:tab pos="337185" algn="l"/>
              </a:tabLst>
            </a:pP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и	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ма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ле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нь</a:t>
            </a:r>
            <a:r>
              <a:rPr sz="1500" spc="35" dirty="0">
                <a:solidFill>
                  <a:srgbClr val="414141"/>
                </a:solidFill>
                <a:latin typeface="Arial"/>
                <a:cs typeface="Arial"/>
              </a:rPr>
              <a:t>к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-30" dirty="0">
                <a:solidFill>
                  <a:srgbClr val="414141"/>
                </a:solidFill>
                <a:latin typeface="Arial"/>
                <a:cs typeface="Arial"/>
              </a:rPr>
              <a:t>г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10080" y="4530140"/>
            <a:ext cx="1369695" cy="724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5080" indent="-146685" algn="r">
              <a:lnSpc>
                <a:spcPct val="101899"/>
              </a:lnSpc>
              <a:spcBef>
                <a:spcPts val="95"/>
              </a:spcBef>
              <a:tabLst>
                <a:tab pos="1250950" algn="l"/>
              </a:tabLst>
            </a:pP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н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апра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500" spc="30" dirty="0">
                <a:solidFill>
                  <a:srgbClr val="414141"/>
                </a:solidFill>
                <a:latin typeface="Arial"/>
                <a:cs typeface="Arial"/>
              </a:rPr>
              <a:t>л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с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я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в  пр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х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ож</a:t>
            </a:r>
            <a:r>
              <a:rPr sz="1500" spc="30" dirty="0">
                <a:solidFill>
                  <a:srgbClr val="414141"/>
                </a:solidFill>
                <a:latin typeface="Arial"/>
                <a:cs typeface="Arial"/>
              </a:rPr>
              <a:t>д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ения  с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т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р</a:t>
            </a:r>
            <a:r>
              <a:rPr sz="1500" spc="-40" dirty="0">
                <a:solidFill>
                  <a:srgbClr val="414141"/>
                </a:solidFill>
                <a:latin typeface="Arial"/>
                <a:cs typeface="Arial"/>
              </a:rPr>
              <a:t>е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л</a:t>
            </a:r>
            <a:r>
              <a:rPr sz="1500" spc="35" dirty="0">
                <a:solidFill>
                  <a:srgbClr val="414141"/>
                </a:solidFill>
                <a:latin typeface="Arial"/>
                <a:cs typeface="Arial"/>
              </a:rPr>
              <a:t>к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r>
              <a:rPr sz="1500" spc="3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й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96733" y="4296498"/>
            <a:ext cx="638810" cy="1191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 marR="5080" indent="-37465">
              <a:lnSpc>
                <a:spcPct val="102000"/>
              </a:lnSpc>
              <a:spcBef>
                <a:spcPts val="95"/>
              </a:spcBef>
            </a:pP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жену  </a:t>
            </a:r>
            <a:r>
              <a:rPr sz="1500" spc="5" dirty="0">
                <a:solidFill>
                  <a:srgbClr val="414141"/>
                </a:solidFill>
                <a:latin typeface="Arial"/>
                <a:cs typeface="Arial"/>
              </a:rPr>
              <a:t>сразу  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П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ос</a:t>
            </a:r>
            <a:r>
              <a:rPr sz="1500" spc="30" dirty="0">
                <a:solidFill>
                  <a:srgbClr val="414141"/>
                </a:solidFill>
                <a:latin typeface="Arial"/>
                <a:cs typeface="Arial"/>
              </a:rPr>
              <a:t>л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е 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курса  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уехал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94377" y="4530140"/>
            <a:ext cx="1102995" cy="1192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0"/>
              </a:spcBef>
              <a:tabLst>
                <a:tab pos="981075" algn="l"/>
              </a:tabLst>
            </a:pP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сы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н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500" spc="30" dirty="0">
                <a:solidFill>
                  <a:srgbClr val="414141"/>
                </a:solidFill>
                <a:latin typeface="Arial"/>
                <a:cs typeface="Arial"/>
              </a:rPr>
              <a:t>ш</a:t>
            </a:r>
            <a:r>
              <a:rPr sz="1500" spc="25" dirty="0">
                <a:solidFill>
                  <a:srgbClr val="414141"/>
                </a:solidFill>
                <a:latin typeface="Arial"/>
                <a:cs typeface="Arial"/>
              </a:rPr>
              <a:t>к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у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и  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военкомат. 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короткого  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подготовки 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Больше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35663" y="5463616"/>
            <a:ext cx="112395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прабабушка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20496" y="5229618"/>
            <a:ext cx="1158240" cy="49275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53720" marR="5080" indent="-541655">
              <a:lnSpc>
                <a:spcPct val="102400"/>
              </a:lnSpc>
              <a:spcBef>
                <a:spcPts val="85"/>
              </a:spcBef>
              <a:tabLst>
                <a:tab pos="536575" algn="l"/>
              </a:tabLst>
            </a:pP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на	</a:t>
            </a:r>
            <a:r>
              <a:rPr sz="1500" spc="30" dirty="0">
                <a:solidFill>
                  <a:srgbClr val="414141"/>
                </a:solidFill>
                <a:latin typeface="Arial"/>
                <a:cs typeface="Arial"/>
              </a:rPr>
              <a:t>ф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ро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н</a:t>
            </a:r>
            <a:r>
              <a:rPr sz="1500" spc="-155" dirty="0">
                <a:solidFill>
                  <a:srgbClr val="414141"/>
                </a:solidFill>
                <a:latin typeface="Arial"/>
                <a:cs typeface="Arial"/>
              </a:rPr>
              <a:t>т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.  с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r>
              <a:rPr sz="1500" spc="2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е</a:t>
            </a:r>
            <a:r>
              <a:rPr sz="1500" spc="-30" dirty="0">
                <a:solidFill>
                  <a:srgbClr val="414141"/>
                </a:solidFill>
                <a:latin typeface="Arial"/>
                <a:cs typeface="Arial"/>
              </a:rPr>
              <a:t>г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94377" y="5697258"/>
            <a:ext cx="1793239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Ванечку </a:t>
            </a:r>
            <a:r>
              <a:rPr sz="1500" spc="15" dirty="0">
                <a:solidFill>
                  <a:srgbClr val="414141"/>
                </a:solidFill>
                <a:latin typeface="Arial"/>
                <a:cs typeface="Arial"/>
              </a:rPr>
              <a:t>не</a:t>
            </a:r>
            <a:r>
              <a:rPr sz="1500" spc="-5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видела.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76401" y="764286"/>
            <a:ext cx="3193554" cy="395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05395" y="601560"/>
            <a:ext cx="3562350" cy="5648325"/>
          </a:xfrm>
          <a:prstGeom prst="rect">
            <a:avLst/>
          </a:prstGeom>
          <a:ln w="323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74650">
              <a:lnSpc>
                <a:spcPct val="100000"/>
              </a:lnSpc>
              <a:spcBef>
                <a:spcPts val="1695"/>
              </a:spcBef>
            </a:pPr>
            <a:r>
              <a:rPr sz="1800" spc="-5" dirty="0">
                <a:latin typeface="Arial"/>
                <a:cs typeface="Arial"/>
              </a:rPr>
              <a:t>Осипенко Иван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Тихонович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55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7398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643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755" y="355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44"/>
                </a:lnTo>
                <a:lnTo>
                  <a:pt x="1599844" y="6857644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641" y="355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358" y="0"/>
                </a:moveTo>
                <a:lnTo>
                  <a:pt x="761758" y="0"/>
                </a:lnTo>
                <a:lnTo>
                  <a:pt x="533514" y="0"/>
                </a:lnTo>
                <a:lnTo>
                  <a:pt x="0" y="0"/>
                </a:lnTo>
                <a:lnTo>
                  <a:pt x="0" y="6857644"/>
                </a:lnTo>
                <a:lnTo>
                  <a:pt x="533514" y="6857644"/>
                </a:lnTo>
                <a:lnTo>
                  <a:pt x="761758" y="6857644"/>
                </a:lnTo>
                <a:lnTo>
                  <a:pt x="990358" y="6857644"/>
                </a:lnTo>
                <a:lnTo>
                  <a:pt x="990358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9517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158" y="0"/>
                </a:moveTo>
                <a:lnTo>
                  <a:pt x="0" y="0"/>
                </a:lnTo>
                <a:lnTo>
                  <a:pt x="0" y="6857631"/>
                </a:lnTo>
                <a:lnTo>
                  <a:pt x="2819158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-6299" y="0"/>
            <a:ext cx="9156700" cy="6872605"/>
            <a:chOff x="-6299" y="0"/>
            <a:chExt cx="9156700" cy="6872605"/>
          </a:xfrm>
        </p:grpSpPr>
        <p:sp>
          <p:nvSpPr>
            <p:cNvPr id="11" name="object 11"/>
            <p:cNvSpPr/>
            <p:nvPr/>
          </p:nvSpPr>
          <p:spPr>
            <a:xfrm>
              <a:off x="2895117" y="0"/>
              <a:ext cx="991235" cy="6858000"/>
            </a:xfrm>
            <a:custGeom>
              <a:avLst/>
              <a:gdLst/>
              <a:ahLst/>
              <a:cxnLst/>
              <a:rect l="l" t="t" r="r" b="b"/>
              <a:pathLst>
                <a:path w="991235" h="6858000">
                  <a:moveTo>
                    <a:pt x="990727" y="0"/>
                  </a:moveTo>
                  <a:lnTo>
                    <a:pt x="456844" y="0"/>
                  </a:lnTo>
                  <a:lnTo>
                    <a:pt x="228968" y="0"/>
                  </a:lnTo>
                  <a:lnTo>
                    <a:pt x="0" y="0"/>
                  </a:lnTo>
                  <a:lnTo>
                    <a:pt x="0" y="6857632"/>
                  </a:lnTo>
                  <a:lnTo>
                    <a:pt x="228968" y="6857632"/>
                  </a:lnTo>
                  <a:lnTo>
                    <a:pt x="456844" y="6857632"/>
                  </a:lnTo>
                  <a:lnTo>
                    <a:pt x="990727" y="6857632"/>
                  </a:lnTo>
                  <a:lnTo>
                    <a:pt x="990727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6299" y="209701"/>
              <a:ext cx="9156599" cy="6654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3678847" y="0"/>
                  </a:moveTo>
                  <a:lnTo>
                    <a:pt x="0" y="0"/>
                  </a:lnTo>
                  <a:lnTo>
                    <a:pt x="0" y="6249593"/>
                  </a:lnTo>
                  <a:lnTo>
                    <a:pt x="3678847" y="6249593"/>
                  </a:lnTo>
                  <a:lnTo>
                    <a:pt x="367884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1839607" y="6249593"/>
                  </a:moveTo>
                  <a:lnTo>
                    <a:pt x="0" y="6249593"/>
                  </a:lnTo>
                  <a:lnTo>
                    <a:pt x="0" y="0"/>
                  </a:lnTo>
                </a:path>
                <a:path w="3679190" h="6249670">
                  <a:moveTo>
                    <a:pt x="3678847" y="0"/>
                  </a:moveTo>
                  <a:lnTo>
                    <a:pt x="3678847" y="6249593"/>
                  </a:lnTo>
                  <a:lnTo>
                    <a:pt x="1839607" y="6249593"/>
                  </a:lnTo>
                </a:path>
              </a:pathLst>
            </a:custGeom>
            <a:ln w="15839">
              <a:solidFill>
                <a:srgbClr val="73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9038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3504958" y="0"/>
                  </a:moveTo>
                  <a:lnTo>
                    <a:pt x="0" y="0"/>
                  </a:lnTo>
                  <a:lnTo>
                    <a:pt x="0" y="601916"/>
                  </a:lnTo>
                  <a:lnTo>
                    <a:pt x="3504958" y="601916"/>
                  </a:lnTo>
                  <a:lnTo>
                    <a:pt x="3504958" y="0"/>
                  </a:lnTo>
                  <a:close/>
                </a:path>
              </a:pathLst>
            </a:custGeom>
            <a:solidFill>
              <a:srgbClr val="706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5395" y="601560"/>
              <a:ext cx="3562350" cy="564832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3561841" y="0"/>
                  </a:moveTo>
                  <a:lnTo>
                    <a:pt x="0" y="0"/>
                  </a:lnTo>
                  <a:lnTo>
                    <a:pt x="0" y="5648032"/>
                  </a:lnTo>
                  <a:lnTo>
                    <a:pt x="3561841" y="5648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5395" y="601560"/>
              <a:ext cx="3562350" cy="564832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1780920" y="5648032"/>
                  </a:moveTo>
                  <a:lnTo>
                    <a:pt x="0" y="5648032"/>
                  </a:lnTo>
                  <a:lnTo>
                    <a:pt x="0" y="0"/>
                  </a:lnTo>
                  <a:lnTo>
                    <a:pt x="3561841" y="0"/>
                  </a:lnTo>
                  <a:lnTo>
                    <a:pt x="3561841" y="5648032"/>
                  </a:lnTo>
                  <a:lnTo>
                    <a:pt x="1780920" y="5648032"/>
                  </a:lnTo>
                  <a:close/>
                </a:path>
              </a:pathLst>
            </a:custGeom>
            <a:ln w="3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50841" y="6088316"/>
              <a:ext cx="3505200" cy="81915"/>
            </a:xfrm>
            <a:custGeom>
              <a:avLst/>
              <a:gdLst/>
              <a:ahLst/>
              <a:cxnLst/>
              <a:rect l="l" t="t" r="r" b="b"/>
              <a:pathLst>
                <a:path w="3505200" h="81914">
                  <a:moveTo>
                    <a:pt x="3504958" y="0"/>
                  </a:moveTo>
                  <a:lnTo>
                    <a:pt x="0" y="0"/>
                  </a:lnTo>
                  <a:lnTo>
                    <a:pt x="0" y="81368"/>
                  </a:lnTo>
                  <a:lnTo>
                    <a:pt x="3504958" y="81368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94377" y="868946"/>
            <a:ext cx="3130550" cy="2213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Лишь изредка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получала письма, 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в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которых он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писал, </a:t>
            </a:r>
            <a:r>
              <a:rPr sz="1600" spc="5" dirty="0">
                <a:solidFill>
                  <a:srgbClr val="414141"/>
                </a:solidFill>
                <a:latin typeface="Arial"/>
                <a:cs typeface="Arial"/>
              </a:rPr>
              <a:t>как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страшно  на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войне, </a:t>
            </a:r>
            <a:r>
              <a:rPr sz="1600" spc="5" dirty="0">
                <a:solidFill>
                  <a:srgbClr val="414141"/>
                </a:solidFill>
                <a:latin typeface="Arial"/>
                <a:cs typeface="Arial"/>
              </a:rPr>
              <a:t>как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ненавидит он  фрицев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и любит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свою </a:t>
            </a:r>
            <a:r>
              <a:rPr sz="1600" spc="-25" dirty="0">
                <a:solidFill>
                  <a:srgbClr val="414141"/>
                </a:solidFill>
                <a:latin typeface="Arial"/>
                <a:cs typeface="Arial"/>
              </a:rPr>
              <a:t>Родину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и 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свою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семью.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Однажды,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в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письме 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была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похоронка…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В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нашей 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семье </a:t>
            </a:r>
            <a:r>
              <a:rPr sz="1600" spc="-25" dirty="0">
                <a:solidFill>
                  <a:srgbClr val="414141"/>
                </a:solidFill>
                <a:latin typeface="Arial"/>
                <a:cs typeface="Arial"/>
              </a:rPr>
              <a:t>эта 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пожелтевшая 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страница хранится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уже 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более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70  </a:t>
            </a:r>
            <a:r>
              <a:rPr sz="1600" spc="-20" dirty="0">
                <a:solidFill>
                  <a:srgbClr val="414141"/>
                </a:solidFill>
                <a:latin typeface="Arial"/>
                <a:cs typeface="Arial"/>
              </a:rPr>
              <a:t>лет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 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9642" y="620280"/>
            <a:ext cx="3527996" cy="5544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55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7398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31"/>
                </a:lnTo>
                <a:lnTo>
                  <a:pt x="1599844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643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714" y="0"/>
                </a:moveTo>
                <a:lnTo>
                  <a:pt x="456831" y="0"/>
                </a:lnTo>
                <a:lnTo>
                  <a:pt x="228955" y="0"/>
                </a:lnTo>
                <a:lnTo>
                  <a:pt x="0" y="0"/>
                </a:lnTo>
                <a:lnTo>
                  <a:pt x="0" y="6857632"/>
                </a:lnTo>
                <a:lnTo>
                  <a:pt x="228955" y="6857632"/>
                </a:lnTo>
                <a:lnTo>
                  <a:pt x="456831" y="6857632"/>
                </a:lnTo>
                <a:lnTo>
                  <a:pt x="990714" y="6857632"/>
                </a:lnTo>
                <a:lnTo>
                  <a:pt x="99071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755" y="355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599844" y="0"/>
                </a:moveTo>
                <a:lnTo>
                  <a:pt x="0" y="0"/>
                </a:lnTo>
                <a:lnTo>
                  <a:pt x="0" y="6857644"/>
                </a:lnTo>
                <a:lnTo>
                  <a:pt x="1599844" y="6857644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641" y="355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358" y="0"/>
                </a:moveTo>
                <a:lnTo>
                  <a:pt x="761758" y="0"/>
                </a:lnTo>
                <a:lnTo>
                  <a:pt x="533514" y="0"/>
                </a:lnTo>
                <a:lnTo>
                  <a:pt x="0" y="0"/>
                </a:lnTo>
                <a:lnTo>
                  <a:pt x="0" y="6857644"/>
                </a:lnTo>
                <a:lnTo>
                  <a:pt x="533514" y="6857644"/>
                </a:lnTo>
                <a:lnTo>
                  <a:pt x="761758" y="6857644"/>
                </a:lnTo>
                <a:lnTo>
                  <a:pt x="990358" y="6857644"/>
                </a:lnTo>
                <a:lnTo>
                  <a:pt x="990358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9517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158" y="0"/>
                </a:moveTo>
                <a:lnTo>
                  <a:pt x="0" y="0"/>
                </a:lnTo>
                <a:lnTo>
                  <a:pt x="0" y="6857631"/>
                </a:lnTo>
                <a:lnTo>
                  <a:pt x="2819158" y="6857631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-6299" y="0"/>
            <a:ext cx="9156700" cy="6872605"/>
            <a:chOff x="-6299" y="0"/>
            <a:chExt cx="9156700" cy="6872605"/>
          </a:xfrm>
        </p:grpSpPr>
        <p:sp>
          <p:nvSpPr>
            <p:cNvPr id="11" name="object 11"/>
            <p:cNvSpPr/>
            <p:nvPr/>
          </p:nvSpPr>
          <p:spPr>
            <a:xfrm>
              <a:off x="2895117" y="0"/>
              <a:ext cx="991235" cy="6858000"/>
            </a:xfrm>
            <a:custGeom>
              <a:avLst/>
              <a:gdLst/>
              <a:ahLst/>
              <a:cxnLst/>
              <a:rect l="l" t="t" r="r" b="b"/>
              <a:pathLst>
                <a:path w="991235" h="6858000">
                  <a:moveTo>
                    <a:pt x="990727" y="0"/>
                  </a:moveTo>
                  <a:lnTo>
                    <a:pt x="456844" y="0"/>
                  </a:lnTo>
                  <a:lnTo>
                    <a:pt x="228968" y="0"/>
                  </a:lnTo>
                  <a:lnTo>
                    <a:pt x="0" y="0"/>
                  </a:lnTo>
                  <a:lnTo>
                    <a:pt x="0" y="6857632"/>
                  </a:lnTo>
                  <a:lnTo>
                    <a:pt x="228968" y="6857632"/>
                  </a:lnTo>
                  <a:lnTo>
                    <a:pt x="456844" y="6857632"/>
                  </a:lnTo>
                  <a:lnTo>
                    <a:pt x="990727" y="6857632"/>
                  </a:lnTo>
                  <a:lnTo>
                    <a:pt x="990727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6299" y="209701"/>
              <a:ext cx="9156599" cy="6654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3678847" y="0"/>
                  </a:moveTo>
                  <a:lnTo>
                    <a:pt x="0" y="0"/>
                  </a:lnTo>
                  <a:lnTo>
                    <a:pt x="0" y="6249593"/>
                  </a:lnTo>
                  <a:lnTo>
                    <a:pt x="3678847" y="6249593"/>
                  </a:lnTo>
                  <a:lnTo>
                    <a:pt x="367884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60836" y="0"/>
              <a:ext cx="3679190" cy="6249670"/>
            </a:xfrm>
            <a:custGeom>
              <a:avLst/>
              <a:gdLst/>
              <a:ahLst/>
              <a:cxnLst/>
              <a:rect l="l" t="t" r="r" b="b"/>
              <a:pathLst>
                <a:path w="3679190" h="6249670">
                  <a:moveTo>
                    <a:pt x="1839607" y="6249593"/>
                  </a:moveTo>
                  <a:lnTo>
                    <a:pt x="0" y="6249593"/>
                  </a:lnTo>
                  <a:lnTo>
                    <a:pt x="0" y="0"/>
                  </a:lnTo>
                </a:path>
                <a:path w="3679190" h="6249670">
                  <a:moveTo>
                    <a:pt x="3678847" y="0"/>
                  </a:moveTo>
                  <a:lnTo>
                    <a:pt x="3678847" y="6249593"/>
                  </a:lnTo>
                  <a:lnTo>
                    <a:pt x="1839607" y="6249593"/>
                  </a:lnTo>
                </a:path>
              </a:pathLst>
            </a:custGeom>
            <a:ln w="15839">
              <a:solidFill>
                <a:srgbClr val="73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9038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3504958" y="0"/>
                  </a:moveTo>
                  <a:lnTo>
                    <a:pt x="0" y="0"/>
                  </a:lnTo>
                  <a:lnTo>
                    <a:pt x="0" y="601916"/>
                  </a:lnTo>
                  <a:lnTo>
                    <a:pt x="3504958" y="601916"/>
                  </a:lnTo>
                  <a:lnTo>
                    <a:pt x="3504958" y="0"/>
                  </a:lnTo>
                  <a:close/>
                </a:path>
              </a:pathLst>
            </a:custGeom>
            <a:solidFill>
              <a:srgbClr val="706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5395" y="601560"/>
              <a:ext cx="3562350" cy="564832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3561841" y="0"/>
                  </a:moveTo>
                  <a:lnTo>
                    <a:pt x="0" y="0"/>
                  </a:lnTo>
                  <a:lnTo>
                    <a:pt x="0" y="5648032"/>
                  </a:lnTo>
                  <a:lnTo>
                    <a:pt x="3561841" y="5648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5395" y="601560"/>
              <a:ext cx="3562350" cy="564832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1780920" y="5648032"/>
                  </a:moveTo>
                  <a:lnTo>
                    <a:pt x="0" y="5648032"/>
                  </a:lnTo>
                  <a:lnTo>
                    <a:pt x="0" y="0"/>
                  </a:lnTo>
                  <a:lnTo>
                    <a:pt x="3561841" y="0"/>
                  </a:lnTo>
                  <a:lnTo>
                    <a:pt x="3561841" y="5648032"/>
                  </a:lnTo>
                  <a:lnTo>
                    <a:pt x="1780920" y="5648032"/>
                  </a:lnTo>
                  <a:close/>
                </a:path>
              </a:pathLst>
            </a:custGeom>
            <a:ln w="3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50841" y="6088316"/>
              <a:ext cx="3505200" cy="81915"/>
            </a:xfrm>
            <a:custGeom>
              <a:avLst/>
              <a:gdLst/>
              <a:ahLst/>
              <a:cxnLst/>
              <a:rect l="l" t="t" r="r" b="b"/>
              <a:pathLst>
                <a:path w="3505200" h="81914">
                  <a:moveTo>
                    <a:pt x="3504958" y="0"/>
                  </a:moveTo>
                  <a:lnTo>
                    <a:pt x="0" y="0"/>
                  </a:lnTo>
                  <a:lnTo>
                    <a:pt x="0" y="81368"/>
                  </a:lnTo>
                  <a:lnTo>
                    <a:pt x="3504958" y="81368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94377" y="873620"/>
            <a:ext cx="3162935" cy="1501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35635">
              <a:lnSpc>
                <a:spcPct val="100000"/>
              </a:lnSpc>
              <a:spcBef>
                <a:spcPts val="90"/>
              </a:spcBef>
            </a:pPr>
            <a:r>
              <a:rPr sz="1350" b="1" spc="-10" dirty="0">
                <a:solidFill>
                  <a:srgbClr val="3D3C2C"/>
                </a:solidFill>
                <a:latin typeface="Arial"/>
                <a:cs typeface="Arial"/>
              </a:rPr>
              <a:t>Боевой </a:t>
            </a:r>
            <a:r>
              <a:rPr sz="1350" b="1" spc="-5" dirty="0">
                <a:solidFill>
                  <a:srgbClr val="3D3C2C"/>
                </a:solidFill>
                <a:latin typeface="Arial"/>
                <a:cs typeface="Arial"/>
              </a:rPr>
              <a:t>путь </a:t>
            </a:r>
            <a:r>
              <a:rPr sz="1350" b="1" spc="-10" dirty="0">
                <a:solidFill>
                  <a:srgbClr val="3D3C2C"/>
                </a:solidFill>
                <a:latin typeface="Arial"/>
                <a:cs typeface="Arial"/>
              </a:rPr>
              <a:t>Осипенко Ивана  </a:t>
            </a:r>
            <a:r>
              <a:rPr sz="1350" b="1" spc="-15" dirty="0">
                <a:solidFill>
                  <a:srgbClr val="3D3C2C"/>
                </a:solidFill>
                <a:latin typeface="Arial"/>
                <a:cs typeface="Arial"/>
              </a:rPr>
              <a:t>Тихоновича</a:t>
            </a:r>
            <a:endParaRPr sz="1350">
              <a:latin typeface="Arial"/>
              <a:cs typeface="Arial"/>
            </a:endParaRPr>
          </a:p>
          <a:p>
            <a:pPr marL="34290" marR="5080" algn="just">
              <a:lnSpc>
                <a:spcPct val="98700"/>
              </a:lnSpc>
              <a:spcBef>
                <a:spcPts val="1285"/>
              </a:spcBef>
            </a:pP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Поскольку </a:t>
            </a: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прадед 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не </a:t>
            </a: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вернулся 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с  </a:t>
            </a: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войны, 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нам 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ничего 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не было  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известно 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о 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том, </a:t>
            </a:r>
            <a:r>
              <a:rPr sz="1500" spc="-35" dirty="0">
                <a:solidFill>
                  <a:srgbClr val="414141"/>
                </a:solidFill>
                <a:latin typeface="Arial"/>
                <a:cs typeface="Arial"/>
              </a:rPr>
              <a:t>где 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он </a:t>
            </a: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воевал. 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Эту  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информацию 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мне</a:t>
            </a:r>
            <a:r>
              <a:rPr sz="1500" spc="13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удалось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15979" y="2346743"/>
            <a:ext cx="822960" cy="4787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780"/>
              </a:lnSpc>
              <a:spcBef>
                <a:spcPts val="165"/>
              </a:spcBef>
            </a:pP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п</a:t>
            </a:r>
            <a:r>
              <a:rPr sz="1500" spc="-35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лу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ч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ит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ь  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узнала,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4528" y="2346743"/>
            <a:ext cx="2281555" cy="4787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168275">
              <a:lnSpc>
                <a:spcPts val="1780"/>
              </a:lnSpc>
              <a:spcBef>
                <a:spcPts val="165"/>
              </a:spcBef>
              <a:tabLst>
                <a:tab pos="601345" algn="l"/>
                <a:tab pos="701675" algn="l"/>
                <a:tab pos="1345565" algn="l"/>
                <a:tab pos="2131060" algn="l"/>
              </a:tabLst>
            </a:pP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з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д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10" dirty="0">
                <a:solidFill>
                  <a:srgbClr val="414141"/>
                </a:solidFill>
                <a:latin typeface="Arial"/>
                <a:cs typeface="Arial"/>
              </a:rPr>
              <a:t>к</a:t>
            </a: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у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ме</a:t>
            </a: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н</a:t>
            </a:r>
            <a:r>
              <a:rPr sz="1500" spc="-30" dirty="0">
                <a:solidFill>
                  <a:srgbClr val="414141"/>
                </a:solidFill>
                <a:latin typeface="Arial"/>
                <a:cs typeface="Arial"/>
              </a:rPr>
              <a:t>т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ов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.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Я  ч</a:t>
            </a:r>
            <a:r>
              <a:rPr sz="1500" spc="-30" dirty="0">
                <a:solidFill>
                  <a:srgbClr val="414141"/>
                </a:solidFill>
                <a:latin typeface="Arial"/>
                <a:cs typeface="Arial"/>
              </a:rPr>
              <a:t>т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	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500" spc="-30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н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	</a:t>
            </a:r>
            <a:r>
              <a:rPr sz="1500" spc="-80" dirty="0">
                <a:solidFill>
                  <a:srgbClr val="414141"/>
                </a:solidFill>
                <a:latin typeface="Arial"/>
                <a:cs typeface="Arial"/>
              </a:rPr>
              <a:t>Т</a:t>
            </a:r>
            <a:r>
              <a:rPr sz="1500" dirty="0">
                <a:solidFill>
                  <a:srgbClr val="414141"/>
                </a:solidFill>
                <a:latin typeface="Arial"/>
                <a:cs typeface="Arial"/>
              </a:rPr>
              <a:t>и</a:t>
            </a:r>
            <a:r>
              <a:rPr sz="1500" spc="-35" dirty="0">
                <a:solidFill>
                  <a:srgbClr val="414141"/>
                </a:solidFill>
                <a:latin typeface="Arial"/>
                <a:cs typeface="Arial"/>
              </a:rPr>
              <a:t>х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о</a:t>
            </a: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н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ови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ч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15979" y="2798902"/>
            <a:ext cx="3140710" cy="4787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780"/>
              </a:lnSpc>
              <a:spcBef>
                <a:spcPts val="165"/>
              </a:spcBef>
            </a:pP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воевал 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в 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составе 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238 </a:t>
            </a: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стрелкового </a:t>
            </a:r>
            <a:r>
              <a:rPr sz="1500" spc="37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полка 186 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стрелковой 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дивизии</a:t>
            </a:r>
            <a:r>
              <a:rPr sz="1500" spc="3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в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15979" y="3249980"/>
            <a:ext cx="2082164" cy="47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90"/>
              </a:spcBef>
              <a:tabLst>
                <a:tab pos="1187450" algn="l"/>
              </a:tabLst>
            </a:pP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звании	сержанта.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89"/>
              </a:lnSpc>
            </a:pPr>
            <a:r>
              <a:rPr sz="1500" b="1" spc="-15" dirty="0">
                <a:solidFill>
                  <a:srgbClr val="414141"/>
                </a:solidFill>
                <a:latin typeface="Arial"/>
                <a:cs typeface="Arial"/>
              </a:rPr>
              <a:t>стрелковая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15979" y="3701783"/>
            <a:ext cx="169672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15" dirty="0">
                <a:solidFill>
                  <a:srgbClr val="414141"/>
                </a:solidFill>
                <a:latin typeface="Arial"/>
                <a:cs typeface="Arial"/>
              </a:rPr>
              <a:t>Краснознамённая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67566" y="3249980"/>
            <a:ext cx="989965" cy="704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715" algn="r">
              <a:lnSpc>
                <a:spcPts val="1789"/>
              </a:lnSpc>
              <a:spcBef>
                <a:spcPts val="90"/>
              </a:spcBef>
            </a:pPr>
            <a:r>
              <a:rPr sz="1500" b="1" spc="-10" dirty="0">
                <a:solidFill>
                  <a:srgbClr val="414141"/>
                </a:solidFill>
                <a:latin typeface="Arial"/>
                <a:cs typeface="Arial"/>
              </a:rPr>
              <a:t>1</a:t>
            </a:r>
            <a:r>
              <a:rPr sz="1500" b="1" spc="-15" dirty="0">
                <a:solidFill>
                  <a:srgbClr val="414141"/>
                </a:solidFill>
                <a:latin typeface="Arial"/>
                <a:cs typeface="Arial"/>
              </a:rPr>
              <a:t>8</a:t>
            </a:r>
            <a:r>
              <a:rPr sz="1500" b="1" spc="-10" dirty="0">
                <a:solidFill>
                  <a:srgbClr val="414141"/>
                </a:solidFill>
                <a:latin typeface="Arial"/>
                <a:cs typeface="Arial"/>
              </a:rPr>
              <a:t>6</a:t>
            </a:r>
            <a:r>
              <a:rPr sz="1500" b="1" spc="-15" dirty="0">
                <a:solidFill>
                  <a:srgbClr val="414141"/>
                </a:solidFill>
                <a:latin typeface="Arial"/>
                <a:cs typeface="Arial"/>
              </a:rPr>
              <a:t>-</a:t>
            </a:r>
            <a:r>
              <a:rPr sz="1500" b="1" spc="-10" dirty="0">
                <a:solidFill>
                  <a:srgbClr val="414141"/>
                </a:solidFill>
                <a:latin typeface="Arial"/>
                <a:cs typeface="Arial"/>
              </a:rPr>
              <a:t>я</a:t>
            </a:r>
            <a:endParaRPr sz="1500">
              <a:latin typeface="Arial"/>
              <a:cs typeface="Arial"/>
            </a:endParaRPr>
          </a:p>
          <a:p>
            <a:pPr marL="178435" marR="5080" indent="-166370" algn="r">
              <a:lnSpc>
                <a:spcPts val="1780"/>
              </a:lnSpc>
              <a:spcBef>
                <a:spcPts val="65"/>
              </a:spcBef>
            </a:pPr>
            <a:r>
              <a:rPr sz="1500" b="1" spc="-15" dirty="0">
                <a:solidFill>
                  <a:srgbClr val="414141"/>
                </a:solidFill>
                <a:latin typeface="Arial"/>
                <a:cs typeface="Arial"/>
              </a:rPr>
              <a:t>Б</a:t>
            </a:r>
            <a:r>
              <a:rPr sz="1500" b="1" spc="-5" dirty="0">
                <a:solidFill>
                  <a:srgbClr val="414141"/>
                </a:solidFill>
                <a:latin typeface="Arial"/>
                <a:cs typeface="Arial"/>
              </a:rPr>
              <a:t>р</a:t>
            </a:r>
            <a:r>
              <a:rPr sz="1500" b="1" spc="-35" dirty="0">
                <a:solidFill>
                  <a:srgbClr val="414141"/>
                </a:solidFill>
                <a:latin typeface="Arial"/>
                <a:cs typeface="Arial"/>
              </a:rPr>
              <a:t>е</a:t>
            </a:r>
            <a:r>
              <a:rPr sz="1500" b="1" spc="-10" dirty="0">
                <a:solidFill>
                  <a:srgbClr val="414141"/>
                </a:solidFill>
                <a:latin typeface="Arial"/>
                <a:cs typeface="Arial"/>
              </a:rPr>
              <a:t>с</a:t>
            </a:r>
            <a:r>
              <a:rPr sz="1500" b="1" spc="-25" dirty="0">
                <a:solidFill>
                  <a:srgbClr val="414141"/>
                </a:solidFill>
                <a:latin typeface="Arial"/>
                <a:cs typeface="Arial"/>
              </a:rPr>
              <a:t>т</a:t>
            </a:r>
            <a:r>
              <a:rPr sz="1500" b="1" spc="-15" dirty="0">
                <a:solidFill>
                  <a:srgbClr val="414141"/>
                </a:solidFill>
                <a:latin typeface="Arial"/>
                <a:cs typeface="Arial"/>
              </a:rPr>
              <a:t>с</a:t>
            </a:r>
            <a:r>
              <a:rPr sz="1500" b="1" spc="-5" dirty="0">
                <a:solidFill>
                  <a:srgbClr val="414141"/>
                </a:solidFill>
                <a:latin typeface="Arial"/>
                <a:cs typeface="Arial"/>
              </a:rPr>
              <a:t>к</a:t>
            </a:r>
            <a:r>
              <a:rPr sz="1500" b="1" spc="-15" dirty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500" b="1" spc="-5" dirty="0">
                <a:solidFill>
                  <a:srgbClr val="414141"/>
                </a:solidFill>
                <a:latin typeface="Arial"/>
                <a:cs typeface="Arial"/>
              </a:rPr>
              <a:t>я  </a:t>
            </a:r>
            <a:r>
              <a:rPr sz="1500" b="1" spc="-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1500" b="1" spc="-65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1500" b="1" spc="-10" dirty="0">
                <a:solidFill>
                  <a:srgbClr val="3D3C2C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3D3C2C"/>
                </a:solidFill>
                <a:latin typeface="Arial"/>
                <a:cs typeface="Arial"/>
              </a:rPr>
              <a:t>енов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5979" y="3927868"/>
            <a:ext cx="220345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80135" algn="l"/>
                <a:tab pos="1344930" algn="l"/>
              </a:tabLst>
            </a:pPr>
            <a:r>
              <a:rPr sz="1500" b="1" spc="-15" dirty="0">
                <a:solidFill>
                  <a:srgbClr val="3D3C2C"/>
                </a:solidFill>
                <a:latin typeface="Arial"/>
                <a:cs typeface="Arial"/>
              </a:rPr>
              <a:t>Суворова	</a:t>
            </a:r>
            <a:r>
              <a:rPr sz="1500" b="1" spc="-10" dirty="0">
                <a:solidFill>
                  <a:srgbClr val="3D3C2C"/>
                </a:solidFill>
                <a:latin typeface="Arial"/>
                <a:cs typeface="Arial"/>
              </a:rPr>
              <a:t>и	</a:t>
            </a:r>
            <a:r>
              <a:rPr sz="1500" b="1" spc="-15" dirty="0">
                <a:solidFill>
                  <a:srgbClr val="3D3C2C"/>
                </a:solidFill>
                <a:latin typeface="Arial"/>
                <a:cs typeface="Arial"/>
              </a:rPr>
              <a:t>Кутузова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15979" y="4152862"/>
            <a:ext cx="219646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14375" algn="l"/>
              </a:tabLst>
            </a:pPr>
            <a:r>
              <a:rPr sz="1500" spc="-15" dirty="0">
                <a:solidFill>
                  <a:srgbClr val="3D3C2C"/>
                </a:solidFill>
                <a:latin typeface="Arial"/>
                <a:cs typeface="Arial"/>
              </a:rPr>
              <a:t>была	сформирована</a:t>
            </a:r>
            <a:r>
              <a:rPr sz="1500" spc="-7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41181" y="3927868"/>
            <a:ext cx="814705" cy="478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785"/>
              </a:lnSpc>
              <a:spcBef>
                <a:spcPts val="90"/>
              </a:spcBef>
            </a:pPr>
            <a:r>
              <a:rPr sz="1500" b="1" spc="-10" dirty="0">
                <a:solidFill>
                  <a:srgbClr val="3D3C2C"/>
                </a:solidFill>
                <a:latin typeface="Arial"/>
                <a:cs typeface="Arial"/>
              </a:rPr>
              <a:t>д</a:t>
            </a:r>
            <a:r>
              <a:rPr sz="1500" b="1" spc="-20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1500" b="1" spc="-10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r>
              <a:rPr sz="1500" b="1" spc="-20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1500" b="1" spc="-10" dirty="0">
                <a:solidFill>
                  <a:srgbClr val="3D3C2C"/>
                </a:solidFill>
                <a:latin typeface="Arial"/>
                <a:cs typeface="Arial"/>
              </a:rPr>
              <a:t>зия</a:t>
            </a:r>
            <a:endParaRPr sz="1500">
              <a:latin typeface="Arial"/>
              <a:cs typeface="Arial"/>
            </a:endParaRPr>
          </a:p>
          <a:p>
            <a:pPr marL="101600">
              <a:lnSpc>
                <a:spcPts val="1785"/>
              </a:lnSpc>
            </a:pPr>
            <a:r>
              <a:rPr sz="1500" spc="-15" dirty="0">
                <a:solidFill>
                  <a:srgbClr val="3D3C2C"/>
                </a:solidFill>
                <a:latin typeface="Arial"/>
                <a:cs typeface="Arial"/>
              </a:rPr>
              <a:t>августе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15979" y="4378947"/>
            <a:ext cx="3140710" cy="1569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ts val="1789"/>
              </a:lnSpc>
              <a:spcBef>
                <a:spcPts val="90"/>
              </a:spcBef>
            </a:pPr>
            <a:r>
              <a:rPr sz="1500" spc="-10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4"/>
              </a:rPr>
              <a:t>1939 </a:t>
            </a:r>
            <a:r>
              <a:rPr sz="1500" spc="-5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4"/>
              </a:rPr>
              <a:t>г</a:t>
            </a:r>
            <a:r>
              <a:rPr sz="1500" spc="-5" dirty="0">
                <a:latin typeface="Arial"/>
                <a:cs typeface="Arial"/>
              </a:rPr>
              <a:t>.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в</a:t>
            </a:r>
            <a:endParaRPr sz="1500" dirty="0">
              <a:latin typeface="Arial"/>
              <a:cs typeface="Arial"/>
            </a:endParaRPr>
          </a:p>
          <a:p>
            <a:pPr marL="12700" marR="21590" algn="just">
              <a:lnSpc>
                <a:spcPct val="90600"/>
              </a:lnSpc>
              <a:spcBef>
                <a:spcPts val="160"/>
              </a:spcBef>
            </a:pPr>
            <a:r>
              <a:rPr sz="1500" spc="-15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5"/>
              </a:rPr>
              <a:t>Уральском военном </a:t>
            </a:r>
            <a:r>
              <a:rPr sz="1500" spc="-20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5"/>
              </a:rPr>
              <a:t>округе</a:t>
            </a:r>
            <a:r>
              <a:rPr sz="1500" spc="-20" dirty="0">
                <a:latin typeface="Arial"/>
                <a:cs typeface="Arial"/>
                <a:hlinkClick r:id="rId5"/>
              </a:rPr>
              <a:t> </a:t>
            </a:r>
            <a:r>
              <a:rPr sz="1500" spc="-10" dirty="0">
                <a:latin typeface="Arial"/>
                <a:cs typeface="Arial"/>
              </a:rPr>
              <a:t>на </a:t>
            </a:r>
            <a:r>
              <a:rPr sz="1500" spc="-25" dirty="0">
                <a:latin typeface="Arial"/>
                <a:cs typeface="Arial"/>
              </a:rPr>
              <a:t>базе  </a:t>
            </a:r>
            <a:r>
              <a:rPr sz="1500" spc="-20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6"/>
              </a:rPr>
              <a:t>4-го </a:t>
            </a:r>
            <a:r>
              <a:rPr sz="1500" spc="-25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6"/>
              </a:rPr>
              <a:t>отдельного </a:t>
            </a:r>
            <a:r>
              <a:rPr sz="1500" spc="-20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6"/>
              </a:rPr>
              <a:t>стрелкового </a:t>
            </a:r>
            <a:r>
              <a:rPr sz="1500" spc="-15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6"/>
              </a:rPr>
              <a:t>Башки 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5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6"/>
              </a:rPr>
              <a:t>рского </a:t>
            </a:r>
            <a:r>
              <a:rPr sz="1500" spc="-10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6"/>
              </a:rPr>
              <a:t>полка</a:t>
            </a:r>
            <a:endParaRPr sz="1500" dirty="0">
              <a:latin typeface="Arial"/>
              <a:cs typeface="Arial"/>
            </a:endParaRPr>
          </a:p>
          <a:p>
            <a:pPr marL="12700" marR="5080" indent="221615" algn="just">
              <a:lnSpc>
                <a:spcPct val="98600"/>
              </a:lnSpc>
              <a:spcBef>
                <a:spcPts val="5"/>
              </a:spcBef>
            </a:pPr>
            <a:r>
              <a:rPr sz="1500" spc="-5" dirty="0">
                <a:latin typeface="Arial"/>
                <a:cs typeface="Arial"/>
              </a:rPr>
              <a:t>и с </a:t>
            </a:r>
            <a:r>
              <a:rPr sz="1500" spc="-15" dirty="0">
                <a:latin typeface="Arial"/>
                <a:cs typeface="Arial"/>
              </a:rPr>
              <a:t>первых </a:t>
            </a:r>
            <a:r>
              <a:rPr sz="1500" spc="-15" dirty="0">
                <a:solidFill>
                  <a:srgbClr val="3D3C2C"/>
                </a:solidFill>
                <a:latin typeface="Arial"/>
                <a:cs typeface="Arial"/>
              </a:rPr>
              <a:t>дней Великой  </a:t>
            </a:r>
            <a:r>
              <a:rPr sz="1500" spc="-20" dirty="0">
                <a:solidFill>
                  <a:srgbClr val="3D3C2C"/>
                </a:solidFill>
                <a:latin typeface="Arial"/>
                <a:cs typeface="Arial"/>
              </a:rPr>
              <a:t>Отечественной </a:t>
            </a:r>
            <a:r>
              <a:rPr sz="1500" spc="-20" dirty="0">
                <a:solidFill>
                  <a:srgbClr val="414141"/>
                </a:solidFill>
                <a:latin typeface="Arial"/>
                <a:cs typeface="Arial"/>
              </a:rPr>
              <a:t>войны </a:t>
            </a:r>
            <a:r>
              <a:rPr sz="1500" spc="-15" dirty="0">
                <a:solidFill>
                  <a:srgbClr val="414141"/>
                </a:solidFill>
                <a:latin typeface="Arial"/>
                <a:cs typeface="Arial"/>
              </a:rPr>
              <a:t>участвовала  </a:t>
            </a:r>
            <a:r>
              <a:rPr sz="1500" spc="-5" dirty="0">
                <a:solidFill>
                  <a:srgbClr val="414141"/>
                </a:solidFill>
                <a:latin typeface="Arial"/>
                <a:cs typeface="Arial"/>
              </a:rPr>
              <a:t>в 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боевых</a:t>
            </a:r>
            <a:r>
              <a:rPr sz="1500" spc="-30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14141"/>
                </a:solidFill>
                <a:latin typeface="Arial"/>
                <a:cs typeface="Arial"/>
              </a:rPr>
              <a:t>операциях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1638" y="692276"/>
            <a:ext cx="3527996" cy="55443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1941" y="799096"/>
            <a:ext cx="7699375" cy="19742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90"/>
              </a:spcBef>
              <a:tabLst>
                <a:tab pos="2332355" algn="l"/>
                <a:tab pos="6120130" algn="l"/>
              </a:tabLst>
            </a:pP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Изучая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боевые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донесения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оперсводки,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журнал боевых 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действий,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я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узнала, 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что </a:t>
            </a:r>
            <a:r>
              <a:rPr sz="2100" spc="-10" dirty="0">
                <a:solidFill>
                  <a:srgbClr val="3D3C2C"/>
                </a:solidFill>
                <a:latin typeface="Arial"/>
                <a:cs typeface="Arial"/>
              </a:rPr>
              <a:t>эта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дивизия </a:t>
            </a:r>
            <a:r>
              <a:rPr sz="2100" spc="-10" dirty="0">
                <a:solidFill>
                  <a:srgbClr val="3D3C2C"/>
                </a:solidFill>
                <a:latin typeface="Arial"/>
                <a:cs typeface="Arial"/>
              </a:rPr>
              <a:t>вела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оборону по 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северному 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берегу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реки Западная Двина,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принимала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участие  в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Смоленском сражении.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За 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героизм,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проявленный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в боях 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за </a:t>
            </a:r>
            <a:r>
              <a:rPr sz="2100" u="heavy" spc="1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2"/>
              </a:rPr>
              <a:t>Орёл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,	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августе </a:t>
            </a:r>
            <a:r>
              <a:rPr sz="2100" u="heavy" spc="1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3"/>
              </a:rPr>
              <a:t>1943</a:t>
            </a:r>
            <a:r>
              <a:rPr sz="2100" u="heavy" spc="5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100" u="heavy" spc="-12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3"/>
              </a:rPr>
              <a:t>г.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  <a:hlinkClick r:id="rId3"/>
              </a:rPr>
              <a:t>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была	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награждена  </a:t>
            </a:r>
            <a:r>
              <a:rPr sz="2100" u="heavy" spc="5" dirty="0">
                <a:solidFill>
                  <a:srgbClr val="E58100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4"/>
              </a:rPr>
              <a:t>орденом Красного </a:t>
            </a:r>
            <a:r>
              <a:rPr sz="2100" u="heavy" spc="15" dirty="0">
                <a:solidFill>
                  <a:srgbClr val="E58100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4"/>
              </a:rPr>
              <a:t>Знамени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. Дивизия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принимала участие</a:t>
            </a:r>
            <a:r>
              <a:rPr sz="2100" spc="85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941" y="3073577"/>
            <a:ext cx="7221220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5" dirty="0">
                <a:solidFill>
                  <a:srgbClr val="3D3C2C"/>
                </a:solidFill>
                <a:latin typeface="Arial"/>
                <a:cs typeface="Arial"/>
              </a:rPr>
              <a:t>ходе </a:t>
            </a:r>
            <a:r>
              <a:rPr sz="2100" u="heavy" spc="10" dirty="0">
                <a:solidFill>
                  <a:srgbClr val="E58100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5"/>
              </a:rPr>
              <a:t>Люблин-Брестской</a:t>
            </a:r>
            <a:r>
              <a:rPr sz="2100" u="heavy" spc="10" dirty="0">
                <a:solidFill>
                  <a:srgbClr val="3D3C2C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5"/>
              </a:rPr>
              <a:t> операции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  <a:hlinkClick r:id="rId5"/>
              </a:rPr>
              <a:t>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дивизия </a:t>
            </a:r>
            <a:r>
              <a:rPr sz="2100" u="heavy" spc="1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6"/>
              </a:rPr>
              <a:t>28 </a:t>
            </a:r>
            <a:r>
              <a:rPr sz="2100" u="heavy" spc="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6"/>
              </a:rPr>
              <a:t>июля</a:t>
            </a:r>
            <a:r>
              <a:rPr sz="2100" spc="40" dirty="0">
                <a:solidFill>
                  <a:srgbClr val="3D3C2C"/>
                </a:solidFill>
                <a:latin typeface="Arial"/>
                <a:cs typeface="Arial"/>
                <a:hlinkClick r:id="rId6"/>
              </a:rPr>
              <a:t>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1944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941" y="2748508"/>
            <a:ext cx="7700009" cy="675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125"/>
              </a:spcBef>
              <a:tabLst>
                <a:tab pos="3076575" algn="l"/>
                <a:tab pos="3717925" algn="l"/>
                <a:tab pos="5733415" algn="l"/>
                <a:tab pos="7486650" algn="l"/>
              </a:tabLst>
            </a:pP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п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е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ра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ци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и </a:t>
            </a:r>
            <a:r>
              <a:rPr sz="2100" u="heavy" spc="1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7"/>
              </a:rPr>
              <a:t>«</a:t>
            </a:r>
            <a:r>
              <a:rPr sz="2100" u="heavy" spc="2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7"/>
              </a:rPr>
              <a:t>Б</a:t>
            </a:r>
            <a:r>
              <a:rPr sz="2100" u="heavy" spc="1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7"/>
              </a:rPr>
              <a:t>агр</a:t>
            </a:r>
            <a:r>
              <a:rPr sz="2100" u="heavy" spc="-3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7"/>
              </a:rPr>
              <a:t>а</a:t>
            </a:r>
            <a:r>
              <a:rPr sz="2100" u="heavy" spc="1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7"/>
              </a:rPr>
              <a:t>ти</a:t>
            </a:r>
            <a:r>
              <a:rPr sz="2100" u="heavy" spc="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7"/>
              </a:rPr>
              <a:t>о</a:t>
            </a:r>
            <a:r>
              <a:rPr sz="2100" u="heavy" spc="1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7"/>
              </a:rPr>
              <a:t>н»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п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ос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б</a:t>
            </a:r>
            <a:r>
              <a:rPr sz="2100" spc="-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ж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д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е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н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spc="25" dirty="0">
                <a:solidFill>
                  <a:srgbClr val="3D3C2C"/>
                </a:solidFill>
                <a:latin typeface="Arial"/>
                <a:cs typeface="Arial"/>
              </a:rPr>
              <a:t>Б</a:t>
            </a:r>
            <a:r>
              <a:rPr sz="2100" spc="-60" dirty="0">
                <a:solidFill>
                  <a:srgbClr val="3D3C2C"/>
                </a:solidFill>
                <a:latin typeface="Arial"/>
                <a:cs typeface="Arial"/>
              </a:rPr>
              <a:t>е</a:t>
            </a:r>
            <a:r>
              <a:rPr sz="2100" spc="35" dirty="0">
                <a:solidFill>
                  <a:srgbClr val="3D3C2C"/>
                </a:solidFill>
                <a:latin typeface="Arial"/>
                <a:cs typeface="Arial"/>
              </a:rPr>
              <a:t>л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-5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2100" spc="-20" dirty="0">
                <a:solidFill>
                  <a:srgbClr val="3D3C2C"/>
                </a:solidFill>
                <a:latin typeface="Arial"/>
                <a:cs typeface="Arial"/>
              </a:rPr>
              <a:t>у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сси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и.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endParaRPr sz="2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r>
              <a:rPr sz="2100" spc="-250" dirty="0">
                <a:solidFill>
                  <a:srgbClr val="3D3C2C"/>
                </a:solidFill>
                <a:latin typeface="Arial"/>
                <a:cs typeface="Arial"/>
              </a:rPr>
              <a:t>г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941" y="3398659"/>
            <a:ext cx="5804535" cy="6750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  <a:tabLst>
                <a:tab pos="1543050" algn="l"/>
                <a:tab pos="2852420" algn="l"/>
                <a:tab pos="3794760" algn="l"/>
                <a:tab pos="4364355" algn="l"/>
                <a:tab pos="4396105" algn="l"/>
                <a:tab pos="5132070" algn="l"/>
              </a:tabLst>
            </a:pP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-30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л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а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д</a:t>
            </a:r>
            <a:r>
              <a:rPr sz="2100" spc="-60" dirty="0">
                <a:solidFill>
                  <a:srgbClr val="3D3C2C"/>
                </a:solidFill>
                <a:latin typeface="Arial"/>
                <a:cs typeface="Arial"/>
              </a:rPr>
              <a:t>е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л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а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spc="-40" dirty="0">
                <a:solidFill>
                  <a:srgbClr val="3D3C2C"/>
                </a:solidFill>
                <a:latin typeface="Arial"/>
                <a:cs typeface="Arial"/>
              </a:rPr>
              <a:t>г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2100" spc="-20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д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ом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100" u="heavy" spc="10" dirty="0">
                <a:solidFill>
                  <a:srgbClr val="E58100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8"/>
              </a:rPr>
              <a:t>Б</a:t>
            </a:r>
            <a:r>
              <a:rPr sz="2100" u="heavy" spc="15" dirty="0">
                <a:solidFill>
                  <a:srgbClr val="E58100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8"/>
              </a:rPr>
              <a:t>рес</a:t>
            </a:r>
            <a:r>
              <a:rPr sz="2100" u="heavy" spc="20" dirty="0">
                <a:solidFill>
                  <a:srgbClr val="E58100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8"/>
              </a:rPr>
              <a:t>т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,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за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	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ч</a:t>
            </a:r>
            <a:r>
              <a:rPr sz="2100" spc="-20" dirty="0">
                <a:solidFill>
                  <a:srgbClr val="3D3C2C"/>
                </a:solidFill>
                <a:latin typeface="Arial"/>
                <a:cs typeface="Arial"/>
              </a:rPr>
              <a:t>т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б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ы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ла  </a:t>
            </a:r>
            <a:r>
              <a:rPr sz="2100" u="heavy" spc="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9"/>
              </a:rPr>
              <a:t>орденом</a:t>
            </a:r>
            <a:r>
              <a:rPr sz="2100" u="heavy" spc="1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100" u="heavy" spc="1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9"/>
              </a:rPr>
              <a:t>Кутузова</a:t>
            </a:r>
            <a:r>
              <a:rPr sz="2100" spc="40" dirty="0">
                <a:solidFill>
                  <a:srgbClr val="3D3C2C"/>
                </a:solidFill>
                <a:latin typeface="Arial"/>
                <a:cs typeface="Arial"/>
                <a:hlinkClick r:id="rId9"/>
              </a:rPr>
              <a:t>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и	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получила	почётное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528" y="3398659"/>
            <a:ext cx="1854835" cy="6750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67335">
              <a:lnSpc>
                <a:spcPct val="101600"/>
              </a:lnSpc>
              <a:spcBef>
                <a:spcPts val="85"/>
              </a:spcBef>
            </a:pP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награждена  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н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а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м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е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но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а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н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ие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1941" y="4048823"/>
            <a:ext cx="7703184" cy="19761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  <a:tabLst>
                <a:tab pos="310515" algn="l"/>
                <a:tab pos="1428115" algn="l"/>
                <a:tab pos="1946910" algn="l"/>
                <a:tab pos="1976755" algn="l"/>
                <a:tab pos="2125345" algn="l"/>
                <a:tab pos="3265170" algn="l"/>
                <a:tab pos="3344545" algn="l"/>
                <a:tab pos="3830320" algn="l"/>
                <a:tab pos="4653915" algn="l"/>
                <a:tab pos="6266815" algn="l"/>
                <a:tab pos="6496050" algn="l"/>
                <a:tab pos="6898640" algn="l"/>
              </a:tabLst>
            </a:pP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«</a:t>
            </a:r>
            <a:r>
              <a:rPr sz="2100" spc="25" dirty="0">
                <a:solidFill>
                  <a:srgbClr val="3D3C2C"/>
                </a:solidFill>
                <a:latin typeface="Arial"/>
                <a:cs typeface="Arial"/>
              </a:rPr>
              <a:t>Б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ес</a:t>
            </a:r>
            <a:r>
              <a:rPr sz="2100" spc="-20" dirty="0">
                <a:solidFill>
                  <a:srgbClr val="3D3C2C"/>
                </a:solidFill>
                <a:latin typeface="Arial"/>
                <a:cs typeface="Arial"/>
              </a:rPr>
              <a:t>т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с</a:t>
            </a:r>
            <a:r>
              <a:rPr sz="2100" spc="35" dirty="0">
                <a:solidFill>
                  <a:srgbClr val="3D3C2C"/>
                </a:solidFill>
                <a:latin typeface="Arial"/>
                <a:cs typeface="Arial"/>
              </a:rPr>
              <a:t>к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ой».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spc="25" dirty="0">
                <a:solidFill>
                  <a:srgbClr val="3D3C2C"/>
                </a:solidFill>
                <a:latin typeface="Arial"/>
                <a:cs typeface="Arial"/>
              </a:rPr>
              <a:t>Д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з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я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ос</a:t>
            </a:r>
            <a:r>
              <a:rPr sz="2100" spc="-10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б</a:t>
            </a:r>
            <a:r>
              <a:rPr sz="2100" spc="-10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ж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д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а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л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а</a:t>
            </a:r>
            <a:r>
              <a:rPr sz="2100" spc="75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100" u="heavy" spc="1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0"/>
              </a:rPr>
              <a:t>В</a:t>
            </a:r>
            <a:r>
              <a:rPr sz="2100" u="heavy" spc="1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0"/>
              </a:rPr>
              <a:t>арша</a:t>
            </a:r>
            <a:r>
              <a:rPr sz="2100" u="heavy" spc="-2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0"/>
              </a:rPr>
              <a:t>в</a:t>
            </a:r>
            <a:r>
              <a:rPr sz="2100" u="heavy" spc="2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0"/>
              </a:rPr>
              <a:t>у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,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	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с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б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ями  двигалась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в </a:t>
            </a:r>
            <a:r>
              <a:rPr sz="2100" spc="5" dirty="0">
                <a:latin typeface="Arial"/>
                <a:cs typeface="Arial"/>
              </a:rPr>
              <a:t>направлении </a:t>
            </a:r>
            <a:r>
              <a:rPr sz="2100" u="heavy" spc="5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11"/>
              </a:rPr>
              <a:t>Данцига</a:t>
            </a:r>
            <a:r>
              <a:rPr sz="2100" spc="5" dirty="0">
                <a:latin typeface="Arial"/>
                <a:cs typeface="Arial"/>
                <a:hlinkClick r:id="rId11"/>
              </a:rPr>
              <a:t> </a:t>
            </a:r>
            <a:r>
              <a:rPr sz="2100" spc="15" dirty="0">
                <a:latin typeface="Arial"/>
                <a:cs typeface="Arial"/>
              </a:rPr>
              <a:t>и </a:t>
            </a:r>
            <a:r>
              <a:rPr sz="2100" u="heavy" spc="-10" dirty="0"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12"/>
              </a:rPr>
              <a:t>Гдыни</a:t>
            </a:r>
            <a:r>
              <a:rPr sz="2100" spc="-10" dirty="0">
                <a:latin typeface="Arial"/>
                <a:cs typeface="Arial"/>
              </a:rPr>
              <a:t>,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приняв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участие  в	штурме	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этих		городов.		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Во	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время </a:t>
            </a:r>
            <a:r>
              <a:rPr sz="2100" u="heavy" spc="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3"/>
              </a:rPr>
              <a:t>Берлинской </a:t>
            </a:r>
            <a:r>
              <a:rPr sz="2100" u="heavy" spc="1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3"/>
              </a:rPr>
              <a:t>операции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,  оказавшись на 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одном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из 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наиболее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важных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участков 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фронта,  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ди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изи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я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		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ф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рс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р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о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в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а</a:t>
            </a:r>
            <a:r>
              <a:rPr sz="2100" spc="20" dirty="0">
                <a:solidFill>
                  <a:srgbClr val="3D3C2C"/>
                </a:solidFill>
                <a:latin typeface="Arial"/>
                <a:cs typeface="Arial"/>
              </a:rPr>
              <a:t>л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а</a:t>
            </a:r>
            <a:r>
              <a:rPr sz="2100" spc="45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ре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к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u="heavy" spc="1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4"/>
              </a:rPr>
              <a:t>Ос</a:t>
            </a:r>
            <a:r>
              <a:rPr sz="2100" u="heavy" spc="2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4"/>
              </a:rPr>
              <a:t>т</a:t>
            </a:r>
            <a:r>
              <a:rPr sz="2100" u="heavy" spc="-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4"/>
              </a:rPr>
              <a:t>-</a:t>
            </a:r>
            <a:r>
              <a:rPr sz="2100" u="heavy" spc="-2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4"/>
              </a:rPr>
              <a:t>О</a:t>
            </a:r>
            <a:r>
              <a:rPr sz="2100" u="heavy" spc="1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4"/>
              </a:rPr>
              <a:t>дер,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	</a:t>
            </a:r>
            <a:r>
              <a:rPr sz="2100" u="heavy" spc="2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5"/>
              </a:rPr>
              <a:t>В</a:t>
            </a:r>
            <a:r>
              <a:rPr sz="2100" u="heavy" spc="1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5"/>
              </a:rPr>
              <a:t>е</a:t>
            </a:r>
            <a:r>
              <a:rPr sz="2100" u="heavy" spc="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5"/>
              </a:rPr>
              <a:t>с</a:t>
            </a:r>
            <a:r>
              <a:rPr sz="2100" u="heavy" spc="2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5"/>
              </a:rPr>
              <a:t>т</a:t>
            </a:r>
            <a:r>
              <a:rPr sz="2100" u="heavy" spc="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5"/>
              </a:rPr>
              <a:t>-</a:t>
            </a:r>
            <a:r>
              <a:rPr sz="2100" u="heavy" spc="-2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5"/>
              </a:rPr>
              <a:t>О</a:t>
            </a:r>
            <a:r>
              <a:rPr sz="2100" u="heavy" spc="1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5"/>
              </a:rPr>
              <a:t>д</a:t>
            </a:r>
            <a:r>
              <a:rPr sz="2100" u="heavy" spc="1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5"/>
              </a:rPr>
              <a:t>е</a:t>
            </a:r>
            <a:r>
              <a:rPr sz="2100" u="heavy" spc="30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Arial"/>
                <a:cs typeface="Arial"/>
                <a:hlinkClick r:id="rId15"/>
              </a:rPr>
              <a:t>р</a:t>
            </a:r>
            <a:r>
              <a:rPr sz="2100" spc="5" dirty="0">
                <a:solidFill>
                  <a:srgbClr val="3D3C2C"/>
                </a:solidFill>
                <a:latin typeface="Arial"/>
                <a:cs typeface="Arial"/>
              </a:rPr>
              <a:t>,  захватила </a:t>
            </a:r>
            <a:r>
              <a:rPr sz="2100" spc="-5" dirty="0">
                <a:solidFill>
                  <a:srgbClr val="3D3C2C"/>
                </a:solidFill>
                <a:latin typeface="Arial"/>
                <a:cs typeface="Arial"/>
              </a:rPr>
              <a:t>города </a:t>
            </a:r>
            <a:r>
              <a:rPr sz="2100" u="heavy" dirty="0">
                <a:solidFill>
                  <a:srgbClr val="E58100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16"/>
              </a:rPr>
              <a:t>Штеттин</a:t>
            </a:r>
            <a:r>
              <a:rPr sz="2100" dirty="0">
                <a:solidFill>
                  <a:srgbClr val="3D3C2C"/>
                </a:solidFill>
                <a:latin typeface="Arial"/>
                <a:cs typeface="Arial"/>
              </a:rPr>
              <a:t>, </a:t>
            </a:r>
            <a:r>
              <a:rPr sz="2100" u="heavy" spc="10" dirty="0">
                <a:solidFill>
                  <a:srgbClr val="E58100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17"/>
              </a:rPr>
              <a:t>Шверин</a:t>
            </a:r>
            <a:r>
              <a:rPr sz="2100" spc="10" dirty="0">
                <a:solidFill>
                  <a:srgbClr val="3D3C2C"/>
                </a:solidFill>
                <a:latin typeface="Arial"/>
                <a:cs typeface="Arial"/>
              </a:rPr>
              <a:t>, </a:t>
            </a:r>
            <a:r>
              <a:rPr sz="2100" u="heavy" spc="5" dirty="0">
                <a:solidFill>
                  <a:srgbClr val="E58100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18"/>
              </a:rPr>
              <a:t>Барт</a:t>
            </a:r>
            <a:r>
              <a:rPr sz="2100" spc="5" dirty="0">
                <a:solidFill>
                  <a:srgbClr val="E58100"/>
                </a:solidFill>
                <a:latin typeface="Arial"/>
                <a:cs typeface="Arial"/>
                <a:hlinkClick r:id="rId18"/>
              </a:rPr>
              <a:t> </a:t>
            </a:r>
            <a:r>
              <a:rPr sz="2100" spc="15" dirty="0">
                <a:solidFill>
                  <a:srgbClr val="3D3C2C"/>
                </a:solidFill>
                <a:latin typeface="Arial"/>
                <a:cs typeface="Arial"/>
              </a:rPr>
              <a:t>и</a:t>
            </a:r>
            <a:r>
              <a:rPr sz="2100" spc="55" dirty="0">
                <a:solidFill>
                  <a:srgbClr val="3D3C2C"/>
                </a:solidFill>
                <a:latin typeface="Arial"/>
                <a:cs typeface="Arial"/>
              </a:rPr>
              <a:t> </a:t>
            </a:r>
            <a:r>
              <a:rPr sz="2100" u="heavy" spc="-5" dirty="0">
                <a:solidFill>
                  <a:srgbClr val="E58100"/>
                </a:solidFill>
                <a:uFill>
                  <a:solidFill>
                    <a:srgbClr val="E58100"/>
                  </a:solidFill>
                </a:uFill>
                <a:latin typeface="Arial"/>
                <a:cs typeface="Arial"/>
                <a:hlinkClick r:id="rId19"/>
              </a:rPr>
              <a:t>Росток</a:t>
            </a:r>
            <a:r>
              <a:rPr sz="2100" spc="-5" dirty="0">
                <a:solidFill>
                  <a:srgbClr val="3D3C2C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99" y="0"/>
            <a:ext cx="9156700" cy="6872605"/>
            <a:chOff x="-6299" y="0"/>
            <a:chExt cx="9156700" cy="6872605"/>
          </a:xfrm>
        </p:grpSpPr>
        <p:sp>
          <p:nvSpPr>
            <p:cNvPr id="3" name="object 3"/>
            <p:cNvSpPr/>
            <p:nvPr/>
          </p:nvSpPr>
          <p:spPr>
            <a:xfrm>
              <a:off x="4649038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3504958" y="0"/>
                  </a:moveTo>
                  <a:lnTo>
                    <a:pt x="0" y="0"/>
                  </a:lnTo>
                  <a:lnTo>
                    <a:pt x="0" y="601916"/>
                  </a:lnTo>
                  <a:lnTo>
                    <a:pt x="3504958" y="601916"/>
                  </a:lnTo>
                  <a:lnTo>
                    <a:pt x="3504958" y="0"/>
                  </a:lnTo>
                  <a:close/>
                </a:path>
              </a:pathLst>
            </a:custGeom>
            <a:solidFill>
              <a:srgbClr val="706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5395" y="601560"/>
              <a:ext cx="3562350" cy="564832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3561841" y="0"/>
                  </a:moveTo>
                  <a:lnTo>
                    <a:pt x="0" y="0"/>
                  </a:lnTo>
                  <a:lnTo>
                    <a:pt x="0" y="5648032"/>
                  </a:lnTo>
                  <a:lnTo>
                    <a:pt x="3561841" y="5648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5395" y="601560"/>
              <a:ext cx="3562350" cy="5648325"/>
            </a:xfrm>
            <a:custGeom>
              <a:avLst/>
              <a:gdLst/>
              <a:ahLst/>
              <a:cxnLst/>
              <a:rect l="l" t="t" r="r" b="b"/>
              <a:pathLst>
                <a:path w="3562350" h="5648325">
                  <a:moveTo>
                    <a:pt x="1780920" y="5648032"/>
                  </a:moveTo>
                  <a:lnTo>
                    <a:pt x="0" y="5648032"/>
                  </a:lnTo>
                  <a:lnTo>
                    <a:pt x="0" y="0"/>
                  </a:lnTo>
                  <a:lnTo>
                    <a:pt x="3561841" y="0"/>
                  </a:lnTo>
                  <a:lnTo>
                    <a:pt x="3561841" y="5648032"/>
                  </a:lnTo>
                  <a:lnTo>
                    <a:pt x="1780920" y="5648032"/>
                  </a:lnTo>
                  <a:close/>
                </a:path>
              </a:pathLst>
            </a:custGeom>
            <a:ln w="3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50841" y="6088316"/>
              <a:ext cx="3505200" cy="81915"/>
            </a:xfrm>
            <a:custGeom>
              <a:avLst/>
              <a:gdLst/>
              <a:ahLst/>
              <a:cxnLst/>
              <a:rect l="l" t="t" r="r" b="b"/>
              <a:pathLst>
                <a:path w="3505200" h="81914">
                  <a:moveTo>
                    <a:pt x="3504958" y="0"/>
                  </a:moveTo>
                  <a:lnTo>
                    <a:pt x="0" y="0"/>
                  </a:lnTo>
                  <a:lnTo>
                    <a:pt x="0" y="81368"/>
                  </a:lnTo>
                  <a:lnTo>
                    <a:pt x="3504958" y="81368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50740" y="1517662"/>
            <a:ext cx="3368040" cy="124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Из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архивных документов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я </a:t>
            </a:r>
            <a:r>
              <a:rPr sz="1600" spc="-5" dirty="0" err="1" smtClean="0">
                <a:solidFill>
                  <a:srgbClr val="414141"/>
                </a:solidFill>
                <a:latin typeface="Arial"/>
                <a:cs typeface="Arial"/>
              </a:rPr>
              <a:t>узнал</a:t>
            </a:r>
            <a:r>
              <a:rPr lang="ru-RU" sz="1600" spc="-5" dirty="0" smtClean="0">
                <a:solidFill>
                  <a:srgbClr val="414141"/>
                </a:solidFill>
                <a:latin typeface="Arial"/>
                <a:cs typeface="Arial"/>
              </a:rPr>
              <a:t>а</a:t>
            </a:r>
            <a:r>
              <a:rPr sz="1600" spc="-5" dirty="0" smtClean="0">
                <a:solidFill>
                  <a:srgbClr val="414141"/>
                </a:solidFill>
                <a:latin typeface="Arial"/>
                <a:cs typeface="Arial"/>
              </a:rPr>
              <a:t>,  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что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в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ноябре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1943 </a:t>
            </a:r>
            <a:r>
              <a:rPr sz="1600" spc="-105" dirty="0">
                <a:solidFill>
                  <a:srgbClr val="414141"/>
                </a:solidFill>
                <a:latin typeface="Arial"/>
                <a:cs typeface="Arial"/>
              </a:rPr>
              <a:t>г. 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Иван  </a:t>
            </a:r>
            <a:r>
              <a:rPr sz="1600" spc="-20" dirty="0">
                <a:solidFill>
                  <a:srgbClr val="414141"/>
                </a:solidFill>
                <a:latin typeface="Arial"/>
                <a:cs typeface="Arial"/>
              </a:rPr>
              <a:t>Тихонович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был 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тяжело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ранен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– в  </a:t>
            </a:r>
            <a:r>
              <a:rPr sz="1600" spc="-20" dirty="0">
                <a:solidFill>
                  <a:srgbClr val="414141"/>
                </a:solidFill>
                <a:latin typeface="Arial"/>
                <a:cs typeface="Arial"/>
              </a:rPr>
              <a:t>голову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и ногу и скончался </a:t>
            </a:r>
            <a:r>
              <a:rPr sz="1600" spc="-30" dirty="0">
                <a:solidFill>
                  <a:srgbClr val="414141"/>
                </a:solidFill>
                <a:latin typeface="Arial"/>
                <a:cs typeface="Arial"/>
              </a:rPr>
              <a:t>от  </a:t>
            </a:r>
            <a:r>
              <a:rPr sz="1600" spc="-20" dirty="0">
                <a:solidFill>
                  <a:srgbClr val="414141"/>
                </a:solidFill>
                <a:latin typeface="Arial"/>
                <a:cs typeface="Arial"/>
              </a:rPr>
              <a:t>газовой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гангрены </a:t>
            </a:r>
            <a:r>
              <a:rPr sz="1600" spc="-5" dirty="0">
                <a:solidFill>
                  <a:srgbClr val="414141"/>
                </a:solidFill>
                <a:latin typeface="Arial"/>
                <a:cs typeface="Arial"/>
              </a:rPr>
              <a:t>2 декабря </a:t>
            </a:r>
            <a:r>
              <a:rPr sz="1600" spc="-10" dirty="0">
                <a:solidFill>
                  <a:srgbClr val="414141"/>
                </a:solidFill>
                <a:latin typeface="Arial"/>
                <a:cs typeface="Arial"/>
              </a:rPr>
              <a:t>1943</a:t>
            </a:r>
            <a:r>
              <a:rPr sz="1600" spc="-1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414141"/>
                </a:solidFill>
                <a:latin typeface="Arial"/>
                <a:cs typeface="Arial"/>
              </a:rPr>
              <a:t>г.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9629" y="692276"/>
            <a:ext cx="3528060" cy="5475605"/>
            <a:chOff x="899629" y="692276"/>
            <a:chExt cx="3528060" cy="5475605"/>
          </a:xfrm>
        </p:grpSpPr>
        <p:sp>
          <p:nvSpPr>
            <p:cNvPr id="9" name="object 9"/>
            <p:cNvSpPr/>
            <p:nvPr/>
          </p:nvSpPr>
          <p:spPr>
            <a:xfrm>
              <a:off x="899642" y="692276"/>
              <a:ext cx="3527996" cy="3520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9629" y="4234332"/>
              <a:ext cx="3527996" cy="19331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8185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Последний </a:t>
            </a:r>
            <a:r>
              <a:rPr spc="-5" dirty="0"/>
              <a:t>бой </a:t>
            </a:r>
            <a:r>
              <a:rPr dirty="0"/>
              <a:t>и  </a:t>
            </a:r>
            <a:r>
              <a:rPr spc="-15" dirty="0"/>
              <a:t>место</a:t>
            </a:r>
            <a:r>
              <a:rPr spc="-55" dirty="0"/>
              <a:t> </a:t>
            </a:r>
            <a:r>
              <a:rPr spc="-15" dirty="0"/>
              <a:t>захоронения</a:t>
            </a:r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759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Мой прадед-воин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Последний бой и  место захоронения</vt:lpstr>
      <vt:lpstr>Презентация PowerPoint</vt:lpstr>
      <vt:lpstr>Презентация PowerPoint</vt:lpstr>
      <vt:lpstr>Презентация PowerPoint</vt:lpstr>
      <vt:lpstr>Никто не  забыт. Ничто  не забыто…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МИКОЗЫ</dc:title>
  <dc:creator>Алексей</dc:creator>
  <cp:lastModifiedBy>Дудина Валентина</cp:lastModifiedBy>
  <cp:revision>9</cp:revision>
  <dcterms:created xsi:type="dcterms:W3CDTF">2020-04-28T18:42:18Z</dcterms:created>
  <dcterms:modified xsi:type="dcterms:W3CDTF">2020-04-28T19:03:00Z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2020-03-30T00:00:00Z</vt:filetime>
  </property>
  <property fmtid="{D5CDD505-2E9C-101B-9397-08002B2CF9AE}" pid="3" name="Creator">
    <vt:lpwstr>Impress</vt:lpwstr>
  </property>
  <property fmtid="{D5CDD505-2E9C-101B-9397-08002B2CF9AE}" pid="4" name="LastSaved">
    <vt:filetime>2020-03-30T00:00:00Z</vt:filetime>
  </property>
</Properties>
</file>