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103376" cy="23012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НАЗВАНИЯХ УЛИЦ </a:t>
            </a:r>
            <a:b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ЖЕЛЕЗНОДОРОЖНОГО </a:t>
            </a:r>
            <a:b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РАЙОНА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136904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РЕВОЛЮЦИЯ: 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ВРЕМЯ, СОБЫТИЯ, ЛЮДИ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5949280"/>
            <a:ext cx="353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МБОУ СОШ №67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виртуальная экскурсия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024px-Памятник_-Стачка_1902_года-,_Железнодорожный_район,_Ростов-на-Дон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933056"/>
            <a:ext cx="3635896" cy="25529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Гусева</a:t>
            </a:r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332656"/>
            <a:ext cx="5904656" cy="6336704"/>
          </a:xfrm>
        </p:spPr>
        <p:txBody>
          <a:bodyPr>
            <a:normAutofit fontScale="77500" lnSpcReduction="20000"/>
          </a:bodyPr>
          <a:lstStyle/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Улица названа в память  о видном большевике Сергее Ивановиче Гусеве, имя  которого навсегда вписано в историю революционного движения на Дону. В 1896 году, после окончания реального училища, Гусев уезжает в Петербург  и поступает в Технологический институт. Профессиональным революционером, активным участником организованного В. И. Лениным петербургского  СОЮЗА борьбы за освобождение рабочего класса С. И. Гусев возвращается в Россию. Здесь он головой уходит в  революционную борьбу, возглавляет </a:t>
            </a:r>
            <a:r>
              <a:rPr lang="ru-RU" dirty="0" err="1" smtClean="0">
                <a:solidFill>
                  <a:schemeClr val="tx1"/>
                </a:solidFill>
              </a:rPr>
              <a:t>Донком</a:t>
            </a:r>
            <a:r>
              <a:rPr lang="ru-RU" dirty="0" smtClean="0">
                <a:solidFill>
                  <a:schemeClr val="tx1"/>
                </a:solidFill>
              </a:rPr>
              <a:t> .</a:t>
            </a:r>
          </a:p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В исторические дни борьба за победу  Великой Октябрьской социалистической революции Гусев был секретным Петроградского  </a:t>
            </a:r>
            <a:r>
              <a:rPr lang="ru-RU" dirty="0" err="1" smtClean="0">
                <a:solidFill>
                  <a:schemeClr val="tx1"/>
                </a:solidFill>
              </a:rPr>
              <a:t>военно</a:t>
            </a:r>
            <a:r>
              <a:rPr lang="ru-RU" dirty="0" smtClean="0">
                <a:solidFill>
                  <a:schemeClr val="tx1"/>
                </a:solidFill>
              </a:rPr>
              <a:t>- революционного комитета, а в годы гражданской войны – членом Реввоенсовета 2-й  и 5-й армий, начальником  Политуправления и членом Реввоенсовета Республики. В 1921 году 10 съезд партии избрал С.И. Гусева кандидатом в члены ЦК РКП(б). С  1924 года он работал в ЦК РКП(б). До конца своих дней Сергей Иванович Гусев не порывал  связи с Ростовом.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20_июня_-_Володарский_Моисей_-_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2595013" cy="3069413"/>
          </a:xfrm>
          <a:ln>
            <a:solidFill>
              <a:schemeClr val="tx1"/>
            </a:solidFill>
          </a:ln>
        </p:spPr>
      </p:pic>
      <p:pic>
        <p:nvPicPr>
          <p:cNvPr id="5" name="Содержимое 6" descr="20_июня_-_Володарский_Моисей_-_0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4797152"/>
            <a:ext cx="2592288" cy="1453619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08558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Бабушкина пер.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1124744"/>
            <a:ext cx="6156176" cy="5544616"/>
          </a:xfrm>
        </p:spPr>
        <p:txBody>
          <a:bodyPr>
            <a:normAutofit fontScale="70000" lnSpcReduction="20000"/>
          </a:bodyPr>
          <a:lstStyle/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Улица, возникшая  в годы довоенных пятилеток в новом жилом массиве, названа именем рабочего – большевика, ученика и ближайшего помощника В.И. Ленина, выдающегося деятеля Российской  социал-демократической партии Ивана Васильевича Бабушкина (1873-1906). Питерский рабочий Иван Бабушкин в 1893 году познакомился с В.И. Лениным и вскоре стал его ближайшим помощником.</a:t>
            </a:r>
          </a:p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Бабушкина неоднократно арестовали, ссылали. Он принимал активное участие  в революции 1905 года.</a:t>
            </a:r>
          </a:p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В 1906 году во  время подавления Читинского  восстания царской карательной экспедицией Бабушкин вместе с группой рабочих был схвачен и расстрелян на станции Мысовая, Забайкальской   железной дороги.</a:t>
            </a:r>
          </a:p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И.В. Бабушкин, по  характеристике В.И. Ленина, один их тех рабочих – передовиков, которые за 10 лет до революции начали создавать рабочую социал-демократическую партию… Только благодаря деятельности таких передовиков, только благодаря  их поддержке, РСДРП выросла к 1905 г. в партию, которая   неразрывно слилась с пролетариатом в великие октябрьские  и декабрьские дни.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20_июня_-_Володарский_Моисей_-_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2387677" cy="3361294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7467600" cy="1143000"/>
          </a:xfrm>
        </p:spPr>
        <p:txBody>
          <a:bodyPr/>
          <a:lstStyle/>
          <a:p>
            <a:r>
              <a:rPr lang="ru-RU" smtClean="0"/>
              <a:t>СПАСИБО  ЗА  </a:t>
            </a:r>
            <a:r>
              <a:rPr lang="ru-RU" dirty="0" smtClean="0"/>
              <a:t>ВНИМАНИЕ!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№67 Железнодорожный район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rostov_gelezn_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5948680" cy="4469367"/>
          </a:xfrm>
          <a:ln>
            <a:solidFill>
              <a:schemeClr val="tx1"/>
            </a:solidFill>
          </a:ln>
        </p:spPr>
      </p:pic>
      <p:pic>
        <p:nvPicPr>
          <p:cNvPr id="5" name="Содержимое 4" descr="IMG_062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300192" y="1556793"/>
            <a:ext cx="2720067" cy="3960439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1-ая и 2-ая Володарского ул.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653136"/>
            <a:ext cx="8219256" cy="20162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Школа 67 стоит на улице 2-ая Володарского.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Свое название улица, также как и 1-ая Володарского, получила в честь Моисея Марковича Володарского, большевика, пропагандиста и агитатора, редактора Красной газеты. В июне 1918 года он был предательский убит эсерами.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20_июня_-_Володарский_Моисей_-_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2304256" cy="3365766"/>
          </a:xfrm>
          <a:ln>
            <a:solidFill>
              <a:schemeClr val="tx1"/>
            </a:solidFill>
          </a:ln>
        </p:spPr>
      </p:pic>
      <p:pic>
        <p:nvPicPr>
          <p:cNvPr id="8" name="Содержимое 7" descr="IMG_06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63888" y="1124744"/>
            <a:ext cx="5040560" cy="3360374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Батуринская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980728"/>
            <a:ext cx="5904656" cy="5688632"/>
          </a:xfrm>
        </p:spPr>
        <p:txBody>
          <a:bodyPr>
            <a:normAutofit fontScale="92500" lnSpcReduction="20000"/>
          </a:bodyPr>
          <a:lstStyle/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Гражданская война на Северном Кавказе. По опаленных огнем и солнцем кубанским и астраханским  степям через неимоверные трудности провел Г.Н. Батурин – начальник штаба, опытный и бесстрашный командир - Таманскую армию из Темрюка до Астрахани. Об этом беспримерном походе писал А. Серафимович в своем замечательном романе «Железный поток».</a:t>
            </a:r>
          </a:p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8 декабря 1925 года ростовские газеты «Советский Юг» и «Молот»  поместили сообщение  </a:t>
            </a:r>
            <a:r>
              <a:rPr lang="ru-RU" dirty="0" err="1" smtClean="0">
                <a:solidFill>
                  <a:schemeClr val="tx1"/>
                </a:solidFill>
              </a:rPr>
              <a:t>Северо</a:t>
            </a:r>
            <a:r>
              <a:rPr lang="ru-RU" dirty="0" smtClean="0">
                <a:solidFill>
                  <a:schemeClr val="tx1"/>
                </a:solidFill>
              </a:rPr>
              <a:t> - Кавказского крайкома партии о гибели вождя Таманской армии тов. Батурина Г. Н.(1880-1925). В Ростове состоялись его похороны. В память о подвигах славного командира в годы гражданской войны его именем названа одна из улиц  города.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20_июня_-_Володарский_Моисей_-_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2592288" cy="3681048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Плеханова</a:t>
            </a:r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1124744"/>
            <a:ext cx="5904656" cy="5544616"/>
          </a:xfrm>
        </p:spPr>
        <p:txBody>
          <a:bodyPr>
            <a:normAutofit fontScale="85000" lnSpcReduction="20000"/>
          </a:bodyPr>
          <a:lstStyle/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Улица названа в память о Георгии Валентиновиче Плеханове – видном деятелем русского и международного социалистического движения, философе и пропагандисте марксизма.</a:t>
            </a:r>
          </a:p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На заре своей революционной деятельности как член организации «Земля и воля» Плеханов приезжал на Дон, в Ростове, в 1878-1879 годах. Надеясь поднять казаков на вооруженную борьбу против самодержавия, он составлял воззвания к донцам, был на народнических конспиративных квартирах, на хуторах, в окрестностях города.</a:t>
            </a:r>
          </a:p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События 2 апреля 1879 года, когда ростовские рабочие выступили против  ростовской полиции и властей, были описаны Г. Плехановым- очевидцем первой Ростовской революции – в его труде Русский рабочий в революционном движении. </a:t>
            </a:r>
          </a:p>
        </p:txBody>
      </p:sp>
      <p:pic>
        <p:nvPicPr>
          <p:cNvPr id="7" name="Содержимое 6" descr="20_июня_-_Володарский_Моисей_-_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47157"/>
            <a:ext cx="2592288" cy="3292205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Стачки проспект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1124744"/>
            <a:ext cx="5904656" cy="5544616"/>
          </a:xfrm>
        </p:spPr>
        <p:txBody>
          <a:bodyPr>
            <a:normAutofit fontScale="92500"/>
          </a:bodyPr>
          <a:lstStyle/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В начале ноября 1902 года рабочие Главных мастерских Владикавказской железной дороги организовали забастовку. На </a:t>
            </a:r>
            <a:r>
              <a:rPr lang="ru-RU" dirty="0" err="1" smtClean="0">
                <a:solidFill>
                  <a:schemeClr val="tx1"/>
                </a:solidFill>
              </a:rPr>
              <a:t>Камышевахской</a:t>
            </a:r>
            <a:r>
              <a:rPr lang="ru-RU" dirty="0" smtClean="0">
                <a:solidFill>
                  <a:schemeClr val="tx1"/>
                </a:solidFill>
              </a:rPr>
              <a:t> балке ими были устроены многолюдные митинги, где звучали как экономические, так и политические требования. </a:t>
            </a:r>
          </a:p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В результате столкновений с властями несколько рабочих были убиты. Забастовка завершилась 25 ноября. Об этом событии В. И. Ленин писал: «Пролетариат впервые противопоставляет себя, как класс, всем остальным классам и царскому правительству».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20_июня_-_Володарский_Моисей_-_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2592288" cy="1728192"/>
          </a:xfrm>
          <a:ln>
            <a:solidFill>
              <a:schemeClr val="tx1"/>
            </a:solidFill>
          </a:ln>
        </p:spPr>
      </p:pic>
      <p:pic>
        <p:nvPicPr>
          <p:cNvPr id="5" name="Содержимое 6" descr="20_июня_-_Володарский_Моисей_-_0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2996952"/>
            <a:ext cx="2592288" cy="1728192"/>
          </a:xfrm>
          <a:ln>
            <a:solidFill>
              <a:schemeClr val="tx1"/>
            </a:solidFill>
          </a:ln>
        </p:spPr>
      </p:pic>
      <p:pic>
        <p:nvPicPr>
          <p:cNvPr id="6" name="Содержимое 6" descr="20_июня_-_Володарский_Моисей_-_01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323528" y="4941168"/>
            <a:ext cx="2592288" cy="1728192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Стачки проспект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05064"/>
            <a:ext cx="8424936" cy="2664296"/>
          </a:xfrm>
        </p:spPr>
        <p:txBody>
          <a:bodyPr>
            <a:normAutofit fontScale="92500" lnSpcReduction="20000"/>
          </a:bodyPr>
          <a:lstStyle/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В начале проспекта стоит памятник стачке 1902 года — мемориальный комплекс в Железнодорожном районе Ростова-на-Дону. Установлен на месте многолюдных митингов во время ноябрьской стачки 1902 года. В состав мемориального комплекса входит горельеф 1967 года и скульптурная композиция «Преемственность поколений», открытая в 1975 году. Памятник имеет статус объекта культурного наследия регионального значения.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20_июня_-_Володарский_Моисей_-_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4104456" cy="2736304"/>
          </a:xfrm>
          <a:ln>
            <a:solidFill>
              <a:schemeClr val="tx1"/>
            </a:solidFill>
          </a:ln>
        </p:spPr>
      </p:pic>
      <p:pic>
        <p:nvPicPr>
          <p:cNvPr id="5" name="Содержимое 6" descr="20_июня_-_Володарский_Моисей_-_0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052736"/>
            <a:ext cx="4104456" cy="2736304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Вагулевская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492896"/>
            <a:ext cx="8424936" cy="4176464"/>
          </a:xfrm>
        </p:spPr>
        <p:txBody>
          <a:bodyPr>
            <a:normAutofit/>
          </a:bodyPr>
          <a:lstStyle/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В той части города, где шли баррикадные бои с жандармами  и конной полицией, проходила </a:t>
            </a:r>
            <a:r>
              <a:rPr lang="ru-RU" dirty="0" err="1" smtClean="0">
                <a:solidFill>
                  <a:schemeClr val="tx1"/>
                </a:solidFill>
              </a:rPr>
              <a:t>Извольская</a:t>
            </a:r>
            <a:r>
              <a:rPr lang="ru-RU" dirty="0" smtClean="0">
                <a:solidFill>
                  <a:schemeClr val="tx1"/>
                </a:solidFill>
              </a:rPr>
              <a:t> улица. Теперь она названа именем славного сына латышского народ  Рудольфа Яковлевича </a:t>
            </a:r>
            <a:r>
              <a:rPr lang="ru-RU" dirty="0" err="1" smtClean="0">
                <a:solidFill>
                  <a:schemeClr val="tx1"/>
                </a:solidFill>
              </a:rPr>
              <a:t>Вагула</a:t>
            </a:r>
            <a:r>
              <a:rPr lang="ru-RU" dirty="0" smtClean="0">
                <a:solidFill>
                  <a:schemeClr val="tx1"/>
                </a:solidFill>
              </a:rPr>
              <a:t>. В революционные дни октября 1917 года </a:t>
            </a:r>
            <a:r>
              <a:rPr lang="ru-RU" dirty="0" err="1" smtClean="0">
                <a:solidFill>
                  <a:schemeClr val="tx1"/>
                </a:solidFill>
              </a:rPr>
              <a:t>Вагул</a:t>
            </a:r>
            <a:r>
              <a:rPr lang="ru-RU" dirty="0" smtClean="0">
                <a:solidFill>
                  <a:schemeClr val="tx1"/>
                </a:solidFill>
              </a:rPr>
              <a:t> командовал красногвардейским отрядом, выступал на рабочих митингах и собраниях. В период гражданской войны </a:t>
            </a:r>
            <a:r>
              <a:rPr lang="ru-RU" dirty="0" err="1" smtClean="0">
                <a:solidFill>
                  <a:schemeClr val="tx1"/>
                </a:solidFill>
              </a:rPr>
              <a:t>Вагул</a:t>
            </a:r>
            <a:r>
              <a:rPr lang="ru-RU" dirty="0" smtClean="0">
                <a:solidFill>
                  <a:schemeClr val="tx1"/>
                </a:solidFill>
              </a:rPr>
              <a:t> был комиссаром в Севастополе. При занятии города был расстрелян  белогвардейцами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Ставского</a:t>
            </a:r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1124744"/>
            <a:ext cx="5904656" cy="5544616"/>
          </a:xfrm>
        </p:spPr>
        <p:txBody>
          <a:bodyPr>
            <a:normAutofit fontScale="85000" lnSpcReduction="10000"/>
          </a:bodyPr>
          <a:lstStyle/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Улица названа в память об Иване Ивановиче </a:t>
            </a:r>
            <a:r>
              <a:rPr lang="ru-RU" dirty="0" err="1" smtClean="0">
                <a:solidFill>
                  <a:schemeClr val="tx1"/>
                </a:solidFill>
              </a:rPr>
              <a:t>Ставском</a:t>
            </a:r>
            <a:r>
              <a:rPr lang="ru-RU" dirty="0" smtClean="0">
                <a:solidFill>
                  <a:schemeClr val="tx1"/>
                </a:solidFill>
              </a:rPr>
              <a:t> – рабочем Главных ростовских железнодорожных мастерских, одним из организаторов революционных выступлений  ростовского пролетариата в 1902-1905 годах, участнике трех революций и гражданской войны, члене Коммунистической партии с 1898 года.</a:t>
            </a:r>
          </a:p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И. И. </a:t>
            </a:r>
            <a:r>
              <a:rPr lang="ru-RU" dirty="0" err="1" smtClean="0">
                <a:solidFill>
                  <a:schemeClr val="tx1"/>
                </a:solidFill>
              </a:rPr>
              <a:t>Ставский</a:t>
            </a:r>
            <a:r>
              <a:rPr lang="ru-RU" dirty="0" smtClean="0">
                <a:solidFill>
                  <a:schemeClr val="tx1"/>
                </a:solidFill>
              </a:rPr>
              <a:t> сыграл видную роль в сплочении </a:t>
            </a:r>
            <a:r>
              <a:rPr lang="ru-RU" dirty="0" err="1" smtClean="0">
                <a:solidFill>
                  <a:schemeClr val="tx1"/>
                </a:solidFill>
              </a:rPr>
              <a:t>Донкома</a:t>
            </a:r>
            <a:r>
              <a:rPr lang="ru-RU" dirty="0" smtClean="0">
                <a:solidFill>
                  <a:schemeClr val="tx1"/>
                </a:solidFill>
              </a:rPr>
              <a:t> на марксистских позициях и </a:t>
            </a:r>
            <a:r>
              <a:rPr lang="ru-RU" dirty="0" err="1" smtClean="0">
                <a:solidFill>
                  <a:schemeClr val="tx1"/>
                </a:solidFill>
              </a:rPr>
              <a:t>создского</a:t>
            </a:r>
            <a:r>
              <a:rPr lang="ru-RU" dirty="0" smtClean="0">
                <a:solidFill>
                  <a:schemeClr val="tx1"/>
                </a:solidFill>
              </a:rPr>
              <a:t> ядра партийной организации.</a:t>
            </a:r>
          </a:p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И. И. </a:t>
            </a:r>
            <a:r>
              <a:rPr lang="ru-RU" dirty="0" err="1" smtClean="0">
                <a:solidFill>
                  <a:schemeClr val="tx1"/>
                </a:solidFill>
              </a:rPr>
              <a:t>Ставский</a:t>
            </a:r>
            <a:r>
              <a:rPr lang="ru-RU" dirty="0" smtClean="0">
                <a:solidFill>
                  <a:schemeClr val="tx1"/>
                </a:solidFill>
              </a:rPr>
              <a:t> вместе с другими товарищами из большевистской группы </a:t>
            </a:r>
            <a:r>
              <a:rPr lang="ru-RU" dirty="0" err="1" smtClean="0">
                <a:solidFill>
                  <a:schemeClr val="tx1"/>
                </a:solidFill>
              </a:rPr>
              <a:t>Донкома</a:t>
            </a:r>
            <a:r>
              <a:rPr lang="ru-RU" dirty="0" smtClean="0">
                <a:solidFill>
                  <a:schemeClr val="tx1"/>
                </a:solidFill>
              </a:rPr>
              <a:t> явился одним из организаторов этих важных революционных  событий в Ростове.</a:t>
            </a:r>
          </a:p>
          <a:p>
            <a:pPr indent="539750" algn="just"/>
            <a:r>
              <a:rPr lang="ru-RU" dirty="0" smtClean="0">
                <a:solidFill>
                  <a:schemeClr val="tx1"/>
                </a:solidFill>
              </a:rPr>
              <a:t>На улице </a:t>
            </a:r>
            <a:r>
              <a:rPr lang="ru-RU" dirty="0" err="1" smtClean="0">
                <a:solidFill>
                  <a:schemeClr val="tx1"/>
                </a:solidFill>
              </a:rPr>
              <a:t>Ставского</a:t>
            </a:r>
            <a:r>
              <a:rPr lang="ru-RU" dirty="0" smtClean="0">
                <a:solidFill>
                  <a:schemeClr val="tx1"/>
                </a:solidFill>
              </a:rPr>
              <a:t> расположен </a:t>
            </a:r>
            <a:r>
              <a:rPr lang="ru-RU" dirty="0" err="1" smtClean="0">
                <a:solidFill>
                  <a:schemeClr val="tx1"/>
                </a:solidFill>
              </a:rPr>
              <a:t>электровозо-ремонтный</a:t>
            </a:r>
            <a:r>
              <a:rPr lang="ru-RU" dirty="0" smtClean="0">
                <a:solidFill>
                  <a:schemeClr val="tx1"/>
                </a:solidFill>
              </a:rPr>
              <a:t> завод им. Ленина.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20_июня_-_Володарский_Моисей_-_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6951" y="1247157"/>
            <a:ext cx="2321426" cy="3292205"/>
          </a:xfrm>
          <a:ln>
            <a:solidFill>
              <a:schemeClr val="tx1"/>
            </a:solidFill>
          </a:ln>
        </p:spPr>
      </p:pic>
      <p:pic>
        <p:nvPicPr>
          <p:cNvPr id="5" name="Содержимое 6" descr="20_июня_-_Володарский_Моисей_-_0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4869160"/>
            <a:ext cx="2321426" cy="1635336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хническая">
  <a:themeElements>
    <a:clrScheme name="Другая 15">
      <a:dk1>
        <a:sysClr val="windowText" lastClr="000000"/>
      </a:dk1>
      <a:lt1>
        <a:sysClr val="window" lastClr="FFFFFF"/>
      </a:lt1>
      <a:dk2>
        <a:srgbClr val="900000"/>
      </a:dk2>
      <a:lt2>
        <a:srgbClr val="E7DEC9"/>
      </a:lt2>
      <a:accent1>
        <a:srgbClr val="C00000"/>
      </a:accent1>
      <a:accent2>
        <a:srgbClr val="FEB80A"/>
      </a:accent2>
      <a:accent3>
        <a:srgbClr val="C32D2E"/>
      </a:accent3>
      <a:accent4>
        <a:srgbClr val="84AA33"/>
      </a:accent4>
      <a:accent5>
        <a:srgbClr val="BF654C"/>
      </a:accent5>
      <a:accent6>
        <a:srgbClr val="475A8D"/>
      </a:accent6>
      <a:hlink>
        <a:srgbClr val="8DC765"/>
      </a:hlink>
      <a:folHlink>
        <a:srgbClr val="BF654C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132</TotalTime>
  <Words>813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В НАЗВАНИЯХ УЛИЦ  ЖЕЛЕЗНОДОРОЖНОГО  РАЙОНА</vt:lpstr>
      <vt:lpstr>МБОУ СОШ №67 Железнодорожный район</vt:lpstr>
      <vt:lpstr>1-ая и 2-ая Володарского ул.</vt:lpstr>
      <vt:lpstr>Батуринская ул.</vt:lpstr>
      <vt:lpstr>Плеханова ул.</vt:lpstr>
      <vt:lpstr>Стачки проспект</vt:lpstr>
      <vt:lpstr>Стачки проспект</vt:lpstr>
      <vt:lpstr>Вагулевская ул.</vt:lpstr>
      <vt:lpstr>Ставского ул.</vt:lpstr>
      <vt:lpstr>Гусева ул.</vt:lpstr>
      <vt:lpstr>Бабушкина пер.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НАЗВАНИЯХ УЛИЦ  ЖЕЛЕЗНОДОРОЖНОГО  РАЙОНА</dc:title>
  <dc:creator>usn</dc:creator>
  <cp:lastModifiedBy>usn</cp:lastModifiedBy>
  <cp:revision>23</cp:revision>
  <dcterms:created xsi:type="dcterms:W3CDTF">2014-09-25T19:33:57Z</dcterms:created>
  <dcterms:modified xsi:type="dcterms:W3CDTF">2014-09-25T21:53:39Z</dcterms:modified>
</cp:coreProperties>
</file>